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0" r:id="rId2"/>
    <p:sldId id="395" r:id="rId3"/>
    <p:sldId id="383" r:id="rId4"/>
    <p:sldId id="363" r:id="rId5"/>
    <p:sldId id="406" r:id="rId6"/>
    <p:sldId id="407" r:id="rId7"/>
    <p:sldId id="292" r:id="rId8"/>
    <p:sldId id="396" r:id="rId9"/>
    <p:sldId id="397" r:id="rId10"/>
    <p:sldId id="398" r:id="rId11"/>
    <p:sldId id="403" r:id="rId12"/>
    <p:sldId id="381" r:id="rId13"/>
    <p:sldId id="418" r:id="rId14"/>
    <p:sldId id="411" r:id="rId15"/>
    <p:sldId id="351" r:id="rId16"/>
    <p:sldId id="388" r:id="rId17"/>
    <p:sldId id="413" r:id="rId18"/>
    <p:sldId id="405" r:id="rId19"/>
    <p:sldId id="404" r:id="rId20"/>
    <p:sldId id="308" r:id="rId21"/>
    <p:sldId id="412" r:id="rId22"/>
    <p:sldId id="392" r:id="rId23"/>
    <p:sldId id="399" r:id="rId2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9BBB59"/>
    <a:srgbClr val="ABA87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988" autoAdjust="0"/>
    <p:restoredTop sz="83456" autoAdjust="0"/>
  </p:normalViewPr>
  <p:slideViewPr>
    <p:cSldViewPr showGuides="1">
      <p:cViewPr varScale="1">
        <p:scale>
          <a:sx n="72" d="100"/>
          <a:sy n="72" d="100"/>
        </p:scale>
        <p:origin x="132" y="60"/>
      </p:cViewPr>
      <p:guideLst>
        <p:guide orient="horz" pos="311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1638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ASI\Speed%20of%20light\ALPO%20Timings%20v4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59383202099737E-2"/>
          <c:y val="3.5046369203849521E-2"/>
          <c:w val="0.88348950131233595"/>
          <c:h val="0.90320629921259843"/>
        </c:manualLayout>
      </c:layout>
      <c:scatterChart>
        <c:scatterStyle val="lineMarker"/>
        <c:varyColors val="0"/>
        <c:ser>
          <c:idx val="0"/>
          <c:order val="0"/>
          <c:tx>
            <c:v>Io R (2012 Dec 03 - 2013 May 06)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F76-40E5-A71D-AA6500ADFB1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F76-40E5-A71D-AA6500ADFB1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F76-40E5-A71D-AA6500ADFB1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F76-40E5-A71D-AA6500ADFB1C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F76-40E5-A71D-AA6500ADFB1C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F76-40E5-A71D-AA6500ADFB1C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F76-40E5-A71D-AA6500ADFB1C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F76-40E5-A71D-AA6500ADFB1C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F76-40E5-A71D-AA6500ADFB1C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F76-40E5-A71D-AA6500ADFB1C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F76-40E5-A71D-AA6500ADFB1C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F76-40E5-A71D-AA6500ADFB1C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F76-40E5-A71D-AA6500ADFB1C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F76-40E5-A71D-AA6500ADFB1C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F76-40E5-A71D-AA6500ADFB1C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F76-40E5-A71D-AA6500ADFB1C}"/>
              </c:ext>
            </c:extLst>
          </c:dPt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2.7008639545056869E-2"/>
                  <c:y val="0.1640761154855643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/>
                      <a:t>y = 8.06x - 32.49</a:t>
                    </a:r>
                    <a:endParaRPr lang="en-US" sz="2000" dirty="0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Analysis!$AD$65:$AD$83</c:f>
              <c:numCache>
                <c:formatCode>0.00</c:formatCode>
                <c:ptCount val="18"/>
                <c:pt idx="0">
                  <c:v>4.0693467999999999</c:v>
                </c:pt>
                <c:pt idx="1">
                  <c:v>4.0823120299999998</c:v>
                </c:pt>
                <c:pt idx="2">
                  <c:v>4.0823120299999998</c:v>
                </c:pt>
                <c:pt idx="3">
                  <c:v>4.0823120299999998</c:v>
                </c:pt>
                <c:pt idx="4">
                  <c:v>4.24587834</c:v>
                </c:pt>
                <c:pt idx="5">
                  <c:v>4.3020498600000003</c:v>
                </c:pt>
                <c:pt idx="6">
                  <c:v>4.3221896199999996</c:v>
                </c:pt>
                <c:pt idx="7">
                  <c:v>4.5299325899999996</c:v>
                </c:pt>
                <c:pt idx="8">
                  <c:v>4.5299325899999996</c:v>
                </c:pt>
                <c:pt idx="9">
                  <c:v>4.5299325899999996</c:v>
                </c:pt>
                <c:pt idx="10">
                  <c:v>4.5299325899999996</c:v>
                </c:pt>
                <c:pt idx="11">
                  <c:v>4.8847999800000004</c:v>
                </c:pt>
                <c:pt idx="12">
                  <c:v>5.1135474700000003</c:v>
                </c:pt>
                <c:pt idx="13">
                  <c:v>5.1135474700000003</c:v>
                </c:pt>
                <c:pt idx="14">
                  <c:v>5.1135474700000003</c:v>
                </c:pt>
                <c:pt idx="15">
                  <c:v>5.3631850700000001</c:v>
                </c:pt>
                <c:pt idx="16">
                  <c:v>5.3631850700000001</c:v>
                </c:pt>
                <c:pt idx="17">
                  <c:v>5.93057517</c:v>
                </c:pt>
              </c:numCache>
            </c:numRef>
          </c:xVal>
          <c:yVal>
            <c:numRef>
              <c:f>Analysis!$AH$65:$AH$83</c:f>
              <c:numCache>
                <c:formatCode>0.0</c:formatCode>
                <c:ptCount val="18"/>
                <c:pt idx="0">
                  <c:v>0</c:v>
                </c:pt>
                <c:pt idx="1">
                  <c:v>-0.21493662331167229</c:v>
                </c:pt>
                <c:pt idx="2">
                  <c:v>0.18506321873601905</c:v>
                </c:pt>
                <c:pt idx="3">
                  <c:v>0.80172989334997169</c:v>
                </c:pt>
                <c:pt idx="4">
                  <c:v>1.4911202818001357</c:v>
                </c:pt>
                <c:pt idx="5">
                  <c:v>3.2090848495374757</c:v>
                </c:pt>
                <c:pt idx="6">
                  <c:v>2.176184141289923</c:v>
                </c:pt>
                <c:pt idx="7">
                  <c:v>3.4467439588271191</c:v>
                </c:pt>
                <c:pt idx="8">
                  <c:v>3.9634109195433664</c:v>
                </c:pt>
                <c:pt idx="9">
                  <c:v>4.4634110476933531</c:v>
                </c:pt>
                <c:pt idx="10">
                  <c:v>4.9800773378573471</c:v>
                </c:pt>
                <c:pt idx="11">
                  <c:v>6.4523682915205427</c:v>
                </c:pt>
                <c:pt idx="12">
                  <c:v>8.205828733869021</c:v>
                </c:pt>
                <c:pt idx="13">
                  <c:v>8.5391620145515841</c:v>
                </c:pt>
                <c:pt idx="14">
                  <c:v>9.3224959210829184</c:v>
                </c:pt>
                <c:pt idx="15">
                  <c:v>10.376389064006162</c:v>
                </c:pt>
                <c:pt idx="16">
                  <c:v>11.593055836967778</c:v>
                </c:pt>
                <c:pt idx="17">
                  <c:v>15.054303936090037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F76-40E5-A71D-AA6500ADFB1C}"/>
            </c:ext>
          </c:extLst>
        </c:ser>
        <c:ser>
          <c:idx val="1"/>
          <c:order val="1"/>
          <c:tx>
            <c:v>Io R (2014 Jan 23 - 2014 May 18)</c:v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F76-40E5-A71D-AA6500ADFB1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F76-40E5-A71D-AA6500ADFB1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F76-40E5-A71D-AA6500ADFB1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F76-40E5-A71D-AA6500ADFB1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F76-40E5-A71D-AA6500ADFB1C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F76-40E5-A71D-AA6500ADFB1C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DF76-40E5-A71D-AA6500ADFB1C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DF76-40E5-A71D-AA6500ADFB1C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DF76-40E5-A71D-AA6500ADFB1C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DF76-40E5-A71D-AA6500ADFB1C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DF76-40E5-A71D-AA6500ADFB1C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DF76-40E5-A71D-AA6500ADFB1C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DF76-40E5-A71D-AA6500ADFB1C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DF76-40E5-A71D-AA6500ADFB1C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DF76-40E5-A71D-AA6500ADFB1C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DF76-40E5-A71D-AA6500ADFB1C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DF76-40E5-A71D-AA6500ADFB1C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DF76-40E5-A71D-AA6500ADFB1C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DF76-40E5-A71D-AA6500ADFB1C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DF76-40E5-A71D-AA6500ADFB1C}"/>
              </c:ext>
            </c:extLst>
          </c:dPt>
          <c:dPt>
            <c:idx val="2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DF76-40E5-A71D-AA6500ADFB1C}"/>
              </c:ext>
            </c:extLst>
          </c:dPt>
          <c:dPt>
            <c:idx val="2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DF76-40E5-A71D-AA6500ADFB1C}"/>
              </c:ext>
            </c:extLst>
          </c:dPt>
          <c:trendline>
            <c:spPr>
              <a:ln w="2540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6.9528871391076122E-2"/>
                  <c:y val="0.1182869641294837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/>
                      <a:t>y = 6.53x - 16.19</a:t>
                    </a:r>
                    <a:endParaRPr lang="en-US" sz="2000" dirty="0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Analysis!$AD$84:$AD$112</c:f>
              <c:numCache>
                <c:formatCode>0.00</c:formatCode>
                <c:ptCount val="24"/>
                <c:pt idx="0">
                  <c:v>4.2676326199999997</c:v>
                </c:pt>
                <c:pt idx="1">
                  <c:v>4.2676326199999997</c:v>
                </c:pt>
                <c:pt idx="2">
                  <c:v>4.5625837200000001</c:v>
                </c:pt>
                <c:pt idx="3">
                  <c:v>4.5625837200000001</c:v>
                </c:pt>
                <c:pt idx="4">
                  <c:v>4.5625837200000001</c:v>
                </c:pt>
                <c:pt idx="5">
                  <c:v>4.5625837200000001</c:v>
                </c:pt>
                <c:pt idx="6">
                  <c:v>4.5625837200000001</c:v>
                </c:pt>
                <c:pt idx="7">
                  <c:v>4.6590983499999998</c:v>
                </c:pt>
                <c:pt idx="8">
                  <c:v>4.6590983499999998</c:v>
                </c:pt>
                <c:pt idx="9">
                  <c:v>4.6590983499999998</c:v>
                </c:pt>
                <c:pt idx="10">
                  <c:v>4.6590983499999998</c:v>
                </c:pt>
                <c:pt idx="11">
                  <c:v>4.6590983499999998</c:v>
                </c:pt>
                <c:pt idx="12">
                  <c:v>4.6590983499999998</c:v>
                </c:pt>
                <c:pt idx="13">
                  <c:v>4.6843622900000002</c:v>
                </c:pt>
                <c:pt idx="14">
                  <c:v>4.7891595200000001</c:v>
                </c:pt>
                <c:pt idx="15">
                  <c:v>4.89860439</c:v>
                </c:pt>
                <c:pt idx="16">
                  <c:v>4.89860439</c:v>
                </c:pt>
                <c:pt idx="17">
                  <c:v>5.0110931399999998</c:v>
                </c:pt>
                <c:pt idx="18">
                  <c:v>5.0110931399999998</c:v>
                </c:pt>
                <c:pt idx="19">
                  <c:v>5.0110931399999998</c:v>
                </c:pt>
                <c:pt idx="20">
                  <c:v>5.0110931399999998</c:v>
                </c:pt>
                <c:pt idx="21">
                  <c:v>5.37965158</c:v>
                </c:pt>
                <c:pt idx="22">
                  <c:v>5.8340211499999999</c:v>
                </c:pt>
                <c:pt idx="23">
                  <c:v>5.8340211499999999</c:v>
                </c:pt>
              </c:numCache>
            </c:numRef>
          </c:xVal>
          <c:yVal>
            <c:numRef>
              <c:f>Analysis!$AH$84:$AH$112</c:f>
              <c:numCache>
                <c:formatCode>0.0</c:formatCode>
                <c:ptCount val="24"/>
                <c:pt idx="0">
                  <c:v>10.801663929664574</c:v>
                </c:pt>
                <c:pt idx="1">
                  <c:v>11.301664057814559</c:v>
                </c:pt>
                <c:pt idx="2">
                  <c:v>12.459018230253424</c:v>
                </c:pt>
                <c:pt idx="3">
                  <c:v>12.909018629604542</c:v>
                </c:pt>
                <c:pt idx="4">
                  <c:v>13.342351910287107</c:v>
                </c:pt>
                <c:pt idx="5">
                  <c:v>13.709018215352263</c:v>
                </c:pt>
                <c:pt idx="6">
                  <c:v>14.242351496034825</c:v>
                </c:pt>
                <c:pt idx="7">
                  <c:v>13.194081946666483</c:v>
                </c:pt>
                <c:pt idx="8">
                  <c:v>13.460748922283893</c:v>
                </c:pt>
                <c:pt idx="9">
                  <c:v>14.12741548364902</c:v>
                </c:pt>
                <c:pt idx="10">
                  <c:v>14.694082587416414</c:v>
                </c:pt>
                <c:pt idx="11">
                  <c:v>15.094082587416414</c:v>
                </c:pt>
                <c:pt idx="12">
                  <c:v>15.644082030112987</c:v>
                </c:pt>
                <c:pt idx="13">
                  <c:v>15.477848336195166</c:v>
                </c:pt>
                <c:pt idx="14">
                  <c:v>14.912912270247034</c:v>
                </c:pt>
                <c:pt idx="15">
                  <c:v>16.014642548025222</c:v>
                </c:pt>
                <c:pt idx="16">
                  <c:v>16.281309109390349</c:v>
                </c:pt>
                <c:pt idx="17">
                  <c:v>15.73303958982433</c:v>
                </c:pt>
                <c:pt idx="18">
                  <c:v>16.366372998656878</c:v>
                </c:pt>
                <c:pt idx="19">
                  <c:v>16.833039560022009</c:v>
                </c:pt>
                <c:pt idx="20">
                  <c:v>17.266372712554585</c:v>
                </c:pt>
                <c:pt idx="21">
                  <c:v>20.755330251404303</c:v>
                </c:pt>
                <c:pt idx="22">
                  <c:v>20.946450878855103</c:v>
                </c:pt>
                <c:pt idx="23">
                  <c:v>21.029783760186547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DF76-40E5-A71D-AA6500ADFB1C}"/>
            </c:ext>
          </c:extLst>
        </c:ser>
        <c:ser>
          <c:idx val="3"/>
          <c:order val="2"/>
          <c:tx>
            <c:v>Io D (2012 Nov 01)</c:v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Analysis!$AD$42:$AD$46</c:f>
              <c:numCache>
                <c:formatCode>0.00</c:formatCode>
                <c:ptCount val="5"/>
                <c:pt idx="0">
                  <c:v>4.2012204999999998</c:v>
                </c:pt>
                <c:pt idx="1">
                  <c:v>4.2012204999999998</c:v>
                </c:pt>
                <c:pt idx="2">
                  <c:v>4.2012204999999998</c:v>
                </c:pt>
                <c:pt idx="3">
                  <c:v>4.2012204999999998</c:v>
                </c:pt>
                <c:pt idx="4">
                  <c:v>4.2012204999999998</c:v>
                </c:pt>
              </c:numCache>
            </c:numRef>
          </c:xVal>
          <c:yVal>
            <c:numRef>
              <c:f>Analysis!$AF$42:$AF$46</c:f>
              <c:numCache>
                <c:formatCode>0.00</c:formatCode>
                <c:ptCount val="5"/>
                <c:pt idx="0">
                  <c:v>0</c:v>
                </c:pt>
                <c:pt idx="1">
                  <c:v>0.41666708886623383</c:v>
                </c:pt>
                <c:pt idx="2">
                  <c:v>0.4666668176651001</c:v>
                </c:pt>
                <c:pt idx="3">
                  <c:v>0.53333379328250885</c:v>
                </c:pt>
                <c:pt idx="4">
                  <c:v>0.81666693091392517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DF76-40E5-A71D-AA6500ADFB1C}"/>
            </c:ext>
          </c:extLst>
        </c:ser>
        <c:ser>
          <c:idx val="2"/>
          <c:order val="3"/>
          <c:tx>
            <c:v>Io D (2013 Nov 29 - 2013 Dec 29)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9BBB59"/>
                </a:solidFill>
                <a:prstDash val="sysDot"/>
              </a:ln>
              <a:effectLst/>
            </c:spPr>
            <c:trendlineType val="linear"/>
            <c:forward val="0.2"/>
            <c:dispRSqr val="0"/>
            <c:dispEq val="1"/>
            <c:trendlineLbl>
              <c:layout>
                <c:manualLayout>
                  <c:x val="-3.5291747727924736E-3"/>
                  <c:y val="-1.396114720082955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/>
                      <a:t>y = 4.45x - 13.53</a:t>
                    </a:r>
                    <a:endParaRPr lang="en-US" sz="2000" dirty="0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Analysis!$AD$48:$AD$64</c:f>
              <c:numCache>
                <c:formatCode>0.00</c:formatCode>
                <c:ptCount val="14"/>
                <c:pt idx="0">
                  <c:v>4.4038198700000004</c:v>
                </c:pt>
                <c:pt idx="1">
                  <c:v>4.4038198700000004</c:v>
                </c:pt>
                <c:pt idx="2">
                  <c:v>4.4038198700000004</c:v>
                </c:pt>
                <c:pt idx="3">
                  <c:v>4.3529526199999999</c:v>
                </c:pt>
                <c:pt idx="4">
                  <c:v>4.33751905</c:v>
                </c:pt>
                <c:pt idx="5">
                  <c:v>4.2528415700000002</c:v>
                </c:pt>
                <c:pt idx="6">
                  <c:v>4.2528415700000002</c:v>
                </c:pt>
                <c:pt idx="7">
                  <c:v>4.2366735599999998</c:v>
                </c:pt>
                <c:pt idx="8">
                  <c:v>4.2366735599999998</c:v>
                </c:pt>
                <c:pt idx="9">
                  <c:v>4.2366735599999998</c:v>
                </c:pt>
                <c:pt idx="10">
                  <c:v>4.2366735599999998</c:v>
                </c:pt>
                <c:pt idx="11">
                  <c:v>4.2366735599999998</c:v>
                </c:pt>
                <c:pt idx="12">
                  <c:v>4.2157832600000003</c:v>
                </c:pt>
                <c:pt idx="13">
                  <c:v>4.2157832600000003</c:v>
                </c:pt>
              </c:numCache>
            </c:numRef>
          </c:xVal>
          <c:yVal>
            <c:numRef>
              <c:f>Analysis!$AF$48:$AF$64</c:f>
              <c:numCache>
                <c:formatCode>0.00</c:formatCode>
                <c:ptCount val="14"/>
                <c:pt idx="0">
                  <c:v>5.7793737121392041</c:v>
                </c:pt>
                <c:pt idx="1">
                  <c:v>6.0627075203228742</c:v>
                </c:pt>
                <c:pt idx="2">
                  <c:v>6.262707106070593</c:v>
                </c:pt>
                <c:pt idx="3">
                  <c:v>5.9640052167560498</c:v>
                </c:pt>
                <c:pt idx="4">
                  <c:v>5.8644374733376026</c:v>
                </c:pt>
                <c:pt idx="5">
                  <c:v>4.6841325572768255</c:v>
                </c:pt>
                <c:pt idx="6">
                  <c:v>5.0007995179930731</c:v>
                </c:pt>
                <c:pt idx="7">
                  <c:v>5.0516646866435622</c:v>
                </c:pt>
                <c:pt idx="8">
                  <c:v>5.534998080574951</c:v>
                </c:pt>
                <c:pt idx="9">
                  <c:v>5.601664385640106</c:v>
                </c:pt>
                <c:pt idx="10">
                  <c:v>5.601664385640106</c:v>
                </c:pt>
                <c:pt idx="11">
                  <c:v>5.8516643707389449</c:v>
                </c:pt>
                <c:pt idx="12">
                  <c:v>5.0200617434256856</c:v>
                </c:pt>
                <c:pt idx="13">
                  <c:v>5.2700617285245244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DF76-40E5-A71D-AA6500ADF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9268288"/>
        <c:axId val="359270640"/>
      </c:scatterChart>
      <c:valAx>
        <c:axId val="359268288"/>
        <c:scaling>
          <c:orientation val="minMax"/>
          <c:max val="6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dirty="0"/>
                  <a:t>Apparent geocentric</a:t>
                </a:r>
                <a:r>
                  <a:rPr lang="en-GB" sz="2000" baseline="0" dirty="0"/>
                  <a:t> distance of </a:t>
                </a:r>
                <a:r>
                  <a:rPr lang="en-GB" sz="2000" baseline="0" dirty="0" smtClean="0"/>
                  <a:t>Jupiter </a:t>
                </a:r>
                <a:r>
                  <a:rPr lang="en-GB" sz="2000" baseline="0" dirty="0"/>
                  <a:t>(AU)</a:t>
                </a:r>
                <a:endParaRPr lang="en-GB" sz="2000" dirty="0"/>
              </a:p>
            </c:rich>
          </c:tx>
          <c:layout>
            <c:manualLayout>
              <c:xMode val="edge"/>
              <c:yMode val="edge"/>
              <c:x val="0.28022528433945759"/>
              <c:y val="0.939077690288713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270640"/>
        <c:crosses val="autoZero"/>
        <c:crossBetween val="midCat"/>
        <c:majorUnit val="0.5"/>
      </c:valAx>
      <c:valAx>
        <c:axId val="359270640"/>
        <c:scaling>
          <c:orientation val="minMax"/>
          <c:max val="2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D </a:t>
                </a:r>
                <a:r>
                  <a:rPr lang="en-US" sz="2000"/>
                  <a:t>(</a:t>
                </a:r>
                <a:r>
                  <a:rPr lang="en-US" sz="2000" smtClean="0"/>
                  <a:t>minutes)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26828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53177701224846896"/>
          <c:y val="0.63785984251968508"/>
          <c:w val="0.41792355643044621"/>
          <c:h val="0.2275069116360455"/>
        </c:manualLayout>
      </c:layout>
      <c:overlay val="0"/>
      <c:spPr>
        <a:solidFill>
          <a:schemeClr val="bg1"/>
        </a:solidFill>
        <a:ln w="12700">
          <a:solidFill>
            <a:srgbClr val="D9D9D9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7813517816093"/>
          <c:y val="2.7859302422203851E-2"/>
          <c:w val="0.83340255589134238"/>
          <c:h val="0.84289109744327029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Ordered!$G$56:$G$91</c:f>
              <c:numCache>
                <c:formatCode>0.00</c:formatCode>
                <c:ptCount val="36"/>
                <c:pt idx="0">
                  <c:v>4.7031434399999998</c:v>
                </c:pt>
                <c:pt idx="1">
                  <c:v>4.4864267099999999</c:v>
                </c:pt>
                <c:pt idx="2">
                  <c:v>4.5402936699999996</c:v>
                </c:pt>
                <c:pt idx="3">
                  <c:v>4.8194435599999998</c:v>
                </c:pt>
                <c:pt idx="4">
                  <c:v>4.8194439899999999</c:v>
                </c:pt>
                <c:pt idx="5">
                  <c:v>5.18894185</c:v>
                </c:pt>
                <c:pt idx="6">
                  <c:v>4.7687882799999999</c:v>
                </c:pt>
                <c:pt idx="7">
                  <c:v>4.7687881699999997</c:v>
                </c:pt>
                <c:pt idx="8">
                  <c:v>4.6761181299999999</c:v>
                </c:pt>
                <c:pt idx="9">
                  <c:v>4.9704390900000002</c:v>
                </c:pt>
                <c:pt idx="10">
                  <c:v>4.4065403099999996</c:v>
                </c:pt>
                <c:pt idx="11">
                  <c:v>4.44496234</c:v>
                </c:pt>
                <c:pt idx="12">
                  <c:v>4.5287678500000004</c:v>
                </c:pt>
                <c:pt idx="13">
                  <c:v>4.87524932</c:v>
                </c:pt>
                <c:pt idx="14">
                  <c:v>4.2853103399999997</c:v>
                </c:pt>
                <c:pt idx="15">
                  <c:v>5.0409168700000002</c:v>
                </c:pt>
                <c:pt idx="16">
                  <c:v>5.5491030800000001</c:v>
                </c:pt>
                <c:pt idx="17">
                  <c:v>5.5491025399999998</c:v>
                </c:pt>
                <c:pt idx="18">
                  <c:v>4.16612486</c:v>
                </c:pt>
                <c:pt idx="19">
                  <c:v>4.3804490700000001</c:v>
                </c:pt>
                <c:pt idx="20">
                  <c:v>4.4802452400000004</c:v>
                </c:pt>
                <c:pt idx="21">
                  <c:v>4.8625405300000004</c:v>
                </c:pt>
                <c:pt idx="22">
                  <c:v>4.0698504700000004</c:v>
                </c:pt>
                <c:pt idx="23">
                  <c:v>4.2482802399999997</c:v>
                </c:pt>
                <c:pt idx="24">
                  <c:v>4.3383474099999999</c:v>
                </c:pt>
                <c:pt idx="25">
                  <c:v>4.7066211100000004</c:v>
                </c:pt>
                <c:pt idx="26">
                  <c:v>4.8200646899999997</c:v>
                </c:pt>
                <c:pt idx="27">
                  <c:v>5.3185532699999998</c:v>
                </c:pt>
                <c:pt idx="28">
                  <c:v>4.2649547700000001</c:v>
                </c:pt>
                <c:pt idx="29">
                  <c:v>4.3047847199999998</c:v>
                </c:pt>
                <c:pt idx="30">
                  <c:v>4.3921383900000004</c:v>
                </c:pt>
                <c:pt idx="31">
                  <c:v>4.7566286</c:v>
                </c:pt>
                <c:pt idx="32">
                  <c:v>5.2684510700000002</c:v>
                </c:pt>
                <c:pt idx="33">
                  <c:v>5.2684508900000004</c:v>
                </c:pt>
                <c:pt idx="34">
                  <c:v>5.3766683400000002</c:v>
                </c:pt>
                <c:pt idx="35">
                  <c:v>5.3766686999999997</c:v>
                </c:pt>
              </c:numCache>
            </c:numRef>
          </c:xVal>
          <c:yVal>
            <c:numRef>
              <c:f>Ordered!$L$56:$L$91</c:f>
              <c:numCache>
                <c:formatCode>0.00</c:formatCode>
                <c:ptCount val="36"/>
                <c:pt idx="0">
                  <c:v>0</c:v>
                </c:pt>
                <c:pt idx="1">
                  <c:v>-17.389799830898482</c:v>
                </c:pt>
                <c:pt idx="2">
                  <c:v>-19.258199921214327</c:v>
                </c:pt>
                <c:pt idx="3">
                  <c:v>-24.955199857922707</c:v>
                </c:pt>
                <c:pt idx="4">
                  <c:v>-24.911999528976594</c:v>
                </c:pt>
                <c:pt idx="5">
                  <c:v>-68.662799513222126</c:v>
                </c:pt>
                <c:pt idx="6">
                  <c:v>-99.824399910939974</c:v>
                </c:pt>
                <c:pt idx="7">
                  <c:v>-99.838800020588678</c:v>
                </c:pt>
                <c:pt idx="8">
                  <c:v>-122.53320009818708</c:v>
                </c:pt>
                <c:pt idx="9">
                  <c:v>-121.2983999185235</c:v>
                </c:pt>
                <c:pt idx="10">
                  <c:v>-130.78259990190418</c:v>
                </c:pt>
                <c:pt idx="11">
                  <c:v>-129.53520009908971</c:v>
                </c:pt>
                <c:pt idx="12">
                  <c:v>-127.90439969630825</c:v>
                </c:pt>
                <c:pt idx="13">
                  <c:v>-122.87339975235227</c:v>
                </c:pt>
                <c:pt idx="14">
                  <c:v>-120.72239965214976</c:v>
                </c:pt>
                <c:pt idx="15">
                  <c:v>-102.74579948549217</c:v>
                </c:pt>
                <c:pt idx="16">
                  <c:v>-95.023800090493751</c:v>
                </c:pt>
                <c:pt idx="17">
                  <c:v>-95.081399858536315</c:v>
                </c:pt>
                <c:pt idx="18">
                  <c:v>-96.357599472685251</c:v>
                </c:pt>
                <c:pt idx="19">
                  <c:v>-89.271000024309615</c:v>
                </c:pt>
                <c:pt idx="20">
                  <c:v>-86.387399469822412</c:v>
                </c:pt>
                <c:pt idx="21">
                  <c:v>-75.22199975384865</c:v>
                </c:pt>
                <c:pt idx="22">
                  <c:v>-63.529199945769506</c:v>
                </c:pt>
                <c:pt idx="23">
                  <c:v>-56.399399497895502</c:v>
                </c:pt>
                <c:pt idx="24">
                  <c:v>-53.357399748929311</c:v>
                </c:pt>
                <c:pt idx="25">
                  <c:v>-42.407999666029355</c:v>
                </c:pt>
                <c:pt idx="26">
                  <c:v>-39.049199516448425</c:v>
                </c:pt>
                <c:pt idx="27">
                  <c:v>-23.920199739513919</c:v>
                </c:pt>
                <c:pt idx="28">
                  <c:v>-21.200399662193377</c:v>
                </c:pt>
                <c:pt idx="29">
                  <c:v>-20.442599564121338</c:v>
                </c:pt>
                <c:pt idx="30">
                  <c:v>-18.149399481917499</c:v>
                </c:pt>
                <c:pt idx="31">
                  <c:v>-8.467199660371989</c:v>
                </c:pt>
                <c:pt idx="32">
                  <c:v>4.8474003824230749</c:v>
                </c:pt>
                <c:pt idx="33">
                  <c:v>4.8330002727743704</c:v>
                </c:pt>
                <c:pt idx="34">
                  <c:v>7.9038002410379704</c:v>
                </c:pt>
                <c:pt idx="35">
                  <c:v>7.9326004603353795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2B-437C-9DDF-09B9708EC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624024"/>
        <c:axId val="356622456"/>
      </c:scatterChart>
      <c:valAx>
        <c:axId val="356624024"/>
        <c:scaling>
          <c:orientation val="minMax"/>
          <c:max val="5.6"/>
          <c:min val="4"/>
        </c:scaling>
        <c:delete val="0"/>
        <c:axPos val="b"/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400"/>
                  <a:t>Apparent geocentric distance of Jupiter (AU)</a:t>
                </a:r>
              </a:p>
            </c:rich>
          </c:tx>
          <c:layout>
            <c:manualLayout>
              <c:xMode val="edge"/>
              <c:yMode val="edge"/>
              <c:x val="0.16510503416818906"/>
              <c:y val="0.90022872372532725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56622456"/>
        <c:crosses val="autoZero"/>
        <c:crossBetween val="midCat"/>
        <c:majorUnit val="0.2"/>
      </c:valAx>
      <c:valAx>
        <c:axId val="356622456"/>
        <c:scaling>
          <c:orientation val="minMax"/>
          <c:max val="20"/>
          <c:min val="-1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400" dirty="0"/>
                  <a:t>D (</a:t>
                </a:r>
                <a:r>
                  <a:rPr lang="en-GB" sz="2400" dirty="0" smtClean="0"/>
                  <a:t>minutes)</a:t>
                </a:r>
                <a:endParaRPr lang="en-GB" sz="2400" dirty="0"/>
              </a:p>
            </c:rich>
          </c:tx>
          <c:layout>
            <c:manualLayout>
              <c:xMode val="edge"/>
              <c:yMode val="edge"/>
              <c:x val="8.3850535658031144E-3"/>
              <c:y val="0.29212987941625768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5662402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101222222222222"/>
          <c:y val="3.5823101792525014E-2"/>
          <c:w val="0.76776194444444446"/>
          <c:h val="0.79515263630115685"/>
        </c:manualLayout>
      </c:layout>
      <c:scatterChart>
        <c:scatterStyle val="lineMarker"/>
        <c:varyColors val="0"/>
        <c:ser>
          <c:idx val="0"/>
          <c:order val="0"/>
          <c:tx>
            <c:strRef>
              <c:f>'Europa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'Europa (2)'!$D$31:$D$580</c:f>
              <c:numCache>
                <c:formatCode>0.00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'Europa (2)'!$G$31:$G$580</c:f>
              <c:numCache>
                <c:formatCode>0.00</c:formatCode>
                <c:ptCount val="550"/>
                <c:pt idx="0">
                  <c:v>-5.2389999999999999</c:v>
                </c:pt>
                <c:pt idx="1">
                  <c:v>3.1779999999999999</c:v>
                </c:pt>
                <c:pt idx="2">
                  <c:v>13.667</c:v>
                </c:pt>
                <c:pt idx="3">
                  <c:v>21.472000000000001</c:v>
                </c:pt>
                <c:pt idx="4">
                  <c:v>23.119</c:v>
                </c:pt>
                <c:pt idx="5">
                  <c:v>20.113</c:v>
                </c:pt>
                <c:pt idx="6">
                  <c:v>15.724</c:v>
                </c:pt>
                <c:pt idx="7">
                  <c:v>11.212999999999999</c:v>
                </c:pt>
                <c:pt idx="8">
                  <c:v>5.2030000000000003</c:v>
                </c:pt>
                <c:pt idx="9">
                  <c:v>-1.8009999999999999</c:v>
                </c:pt>
                <c:pt idx="10">
                  <c:v>-6.3789999999999996</c:v>
                </c:pt>
                <c:pt idx="11">
                  <c:v>-5.516</c:v>
                </c:pt>
                <c:pt idx="12">
                  <c:v>1.2629999999999999</c:v>
                </c:pt>
                <c:pt idx="13">
                  <c:v>10.861000000000001</c:v>
                </c:pt>
                <c:pt idx="14">
                  <c:v>19.341999999999999</c:v>
                </c:pt>
                <c:pt idx="15">
                  <c:v>23.347999999999999</c:v>
                </c:pt>
                <c:pt idx="16">
                  <c:v>21.696000000000002</c:v>
                </c:pt>
                <c:pt idx="17">
                  <c:v>16.594999999999999</c:v>
                </c:pt>
                <c:pt idx="18">
                  <c:v>12.693</c:v>
                </c:pt>
                <c:pt idx="19">
                  <c:v>8.91</c:v>
                </c:pt>
                <c:pt idx="20">
                  <c:v>1.5580000000000001</c:v>
                </c:pt>
                <c:pt idx="21">
                  <c:v>-5.9690000000000003</c:v>
                </c:pt>
                <c:pt idx="22">
                  <c:v>-7.93</c:v>
                </c:pt>
                <c:pt idx="23">
                  <c:v>-2.0270000000000001</c:v>
                </c:pt>
                <c:pt idx="24">
                  <c:v>9.2929999999999993</c:v>
                </c:pt>
                <c:pt idx="25">
                  <c:v>19.611999999999998</c:v>
                </c:pt>
                <c:pt idx="26">
                  <c:v>23.245999999999999</c:v>
                </c:pt>
                <c:pt idx="27">
                  <c:v>21.14</c:v>
                </c:pt>
                <c:pt idx="28">
                  <c:v>17.393000000000001</c:v>
                </c:pt>
                <c:pt idx="29">
                  <c:v>16.215</c:v>
                </c:pt>
                <c:pt idx="30">
                  <c:v>11.067</c:v>
                </c:pt>
                <c:pt idx="31">
                  <c:v>2.4689999999999999</c:v>
                </c:pt>
                <c:pt idx="32">
                  <c:v>-5.0529999999999999</c:v>
                </c:pt>
                <c:pt idx="33">
                  <c:v>-7.2220000000000004</c:v>
                </c:pt>
                <c:pt idx="34">
                  <c:v>-2.1549999999999998</c:v>
                </c:pt>
                <c:pt idx="35">
                  <c:v>7.5030000000000001</c:v>
                </c:pt>
                <c:pt idx="36">
                  <c:v>16.803000000000001</c:v>
                </c:pt>
                <c:pt idx="37">
                  <c:v>21.6</c:v>
                </c:pt>
                <c:pt idx="38">
                  <c:v>21.806999999999999</c:v>
                </c:pt>
                <c:pt idx="39">
                  <c:v>20.193999999999999</c:v>
                </c:pt>
                <c:pt idx="40">
                  <c:v>17.277999999999999</c:v>
                </c:pt>
                <c:pt idx="41">
                  <c:v>12.792999999999999</c:v>
                </c:pt>
                <c:pt idx="42">
                  <c:v>5.3890000000000002</c:v>
                </c:pt>
                <c:pt idx="43">
                  <c:v>-3.0579999999999998</c:v>
                </c:pt>
                <c:pt idx="44">
                  <c:v>-7.6210000000000004</c:v>
                </c:pt>
                <c:pt idx="45">
                  <c:v>-5.2130000000000001</c:v>
                </c:pt>
                <c:pt idx="46">
                  <c:v>4.1449999999999996</c:v>
                </c:pt>
                <c:pt idx="47">
                  <c:v>15.023999999999999</c:v>
                </c:pt>
                <c:pt idx="48">
                  <c:v>21.024999999999999</c:v>
                </c:pt>
                <c:pt idx="49">
                  <c:v>21.420999999999999</c:v>
                </c:pt>
                <c:pt idx="50">
                  <c:v>20.170999999999999</c:v>
                </c:pt>
                <c:pt idx="51">
                  <c:v>20.248000000000001</c:v>
                </c:pt>
                <c:pt idx="52">
                  <c:v>15.891</c:v>
                </c:pt>
                <c:pt idx="53">
                  <c:v>6.71</c:v>
                </c:pt>
                <c:pt idx="54">
                  <c:v>-2.5630000000000002</c:v>
                </c:pt>
                <c:pt idx="55">
                  <c:v>-7.532</c:v>
                </c:pt>
                <c:pt idx="56">
                  <c:v>-4.7889999999999997</c:v>
                </c:pt>
                <c:pt idx="57">
                  <c:v>3.5550000000000002</c:v>
                </c:pt>
                <c:pt idx="58">
                  <c:v>12.465999999999999</c:v>
                </c:pt>
                <c:pt idx="59">
                  <c:v>18.576000000000001</c:v>
                </c:pt>
                <c:pt idx="60">
                  <c:v>20.992999999999999</c:v>
                </c:pt>
                <c:pt idx="61">
                  <c:v>22.309000000000001</c:v>
                </c:pt>
                <c:pt idx="62">
                  <c:v>21.587</c:v>
                </c:pt>
                <c:pt idx="63">
                  <c:v>16.565000000000001</c:v>
                </c:pt>
                <c:pt idx="64">
                  <c:v>8.3350000000000009</c:v>
                </c:pt>
                <c:pt idx="65">
                  <c:v>-0.23499999999999999</c:v>
                </c:pt>
                <c:pt idx="66">
                  <c:v>-5.8029999999999999</c:v>
                </c:pt>
                <c:pt idx="67">
                  <c:v>-5.8259999999999996</c:v>
                </c:pt>
                <c:pt idx="68">
                  <c:v>0.29099999999999998</c:v>
                </c:pt>
                <c:pt idx="69">
                  <c:v>9.31</c:v>
                </c:pt>
                <c:pt idx="70">
                  <c:v>16.693999999999999</c:v>
                </c:pt>
                <c:pt idx="71">
                  <c:v>20.207000000000001</c:v>
                </c:pt>
                <c:pt idx="72">
                  <c:v>21.788</c:v>
                </c:pt>
                <c:pt idx="73">
                  <c:v>22.766999999999999</c:v>
                </c:pt>
                <c:pt idx="74">
                  <c:v>19.132000000000001</c:v>
                </c:pt>
                <c:pt idx="75">
                  <c:v>10.548</c:v>
                </c:pt>
                <c:pt idx="76">
                  <c:v>0.56000000000000005</c:v>
                </c:pt>
                <c:pt idx="77">
                  <c:v>-5.9359999999999999</c:v>
                </c:pt>
                <c:pt idx="78">
                  <c:v>-5.8449999999999998</c:v>
                </c:pt>
                <c:pt idx="79">
                  <c:v>0.28000000000000003</c:v>
                </c:pt>
                <c:pt idx="80">
                  <c:v>7.81</c:v>
                </c:pt>
                <c:pt idx="81">
                  <c:v>13.195</c:v>
                </c:pt>
                <c:pt idx="82">
                  <c:v>17.594999999999999</c:v>
                </c:pt>
                <c:pt idx="83">
                  <c:v>22.495999999999999</c:v>
                </c:pt>
                <c:pt idx="84">
                  <c:v>24.742000000000001</c:v>
                </c:pt>
                <c:pt idx="85">
                  <c:v>20.050999999999998</c:v>
                </c:pt>
                <c:pt idx="86">
                  <c:v>11.422000000000001</c:v>
                </c:pt>
                <c:pt idx="87">
                  <c:v>2.6669999999999998</c:v>
                </c:pt>
                <c:pt idx="88">
                  <c:v>-3.1080000000000001</c:v>
                </c:pt>
                <c:pt idx="89">
                  <c:v>-4.6070000000000002</c:v>
                </c:pt>
                <c:pt idx="90">
                  <c:v>-1.7130000000000001</c:v>
                </c:pt>
                <c:pt idx="91">
                  <c:v>4.0579999999999998</c:v>
                </c:pt>
                <c:pt idx="92">
                  <c:v>10.145</c:v>
                </c:pt>
                <c:pt idx="93">
                  <c:v>16.11</c:v>
                </c:pt>
                <c:pt idx="94">
                  <c:v>21.483000000000001</c:v>
                </c:pt>
                <c:pt idx="95">
                  <c:v>24.36</c:v>
                </c:pt>
                <c:pt idx="96">
                  <c:v>21.806999999999999</c:v>
                </c:pt>
                <c:pt idx="97">
                  <c:v>14.202</c:v>
                </c:pt>
                <c:pt idx="98">
                  <c:v>4.5609999999999999</c:v>
                </c:pt>
                <c:pt idx="99">
                  <c:v>-3.0289999999999999</c:v>
                </c:pt>
                <c:pt idx="100">
                  <c:v>-5.5659999999999998</c:v>
                </c:pt>
                <c:pt idx="101">
                  <c:v>-2.6640000000000001</c:v>
                </c:pt>
                <c:pt idx="102">
                  <c:v>2.77</c:v>
                </c:pt>
                <c:pt idx="103">
                  <c:v>7.5739999999999998</c:v>
                </c:pt>
                <c:pt idx="104">
                  <c:v>12.734999999999999</c:v>
                </c:pt>
                <c:pt idx="105">
                  <c:v>20.021999999999998</c:v>
                </c:pt>
                <c:pt idx="106">
                  <c:v>25.744</c:v>
                </c:pt>
                <c:pt idx="107">
                  <c:v>23.228000000000002</c:v>
                </c:pt>
                <c:pt idx="108">
                  <c:v>14.683</c:v>
                </c:pt>
                <c:pt idx="109">
                  <c:v>5.45</c:v>
                </c:pt>
                <c:pt idx="110">
                  <c:v>-0.98199999999999998</c:v>
                </c:pt>
                <c:pt idx="111">
                  <c:v>-3.2669999999999999</c:v>
                </c:pt>
                <c:pt idx="112">
                  <c:v>-2.5470000000000002</c:v>
                </c:pt>
                <c:pt idx="113">
                  <c:v>-5.0000000000000001E-3</c:v>
                </c:pt>
                <c:pt idx="114">
                  <c:v>4.4000000000000004</c:v>
                </c:pt>
                <c:pt idx="115">
                  <c:v>11.007</c:v>
                </c:pt>
                <c:pt idx="116">
                  <c:v>19.152000000000001</c:v>
                </c:pt>
                <c:pt idx="117">
                  <c:v>24.026</c:v>
                </c:pt>
                <c:pt idx="118">
                  <c:v>23.245999999999999</c:v>
                </c:pt>
                <c:pt idx="119">
                  <c:v>17.344000000000001</c:v>
                </c:pt>
                <c:pt idx="120">
                  <c:v>8.6189999999999998</c:v>
                </c:pt>
                <c:pt idx="121">
                  <c:v>0.58899999999999997</c:v>
                </c:pt>
                <c:pt idx="122">
                  <c:v>-4.0270000000000001</c:v>
                </c:pt>
                <c:pt idx="123">
                  <c:v>-4.0410000000000004</c:v>
                </c:pt>
                <c:pt idx="124">
                  <c:v>-1.2889999999999999</c:v>
                </c:pt>
                <c:pt idx="125">
                  <c:v>2.5</c:v>
                </c:pt>
                <c:pt idx="126">
                  <c:v>7.5030000000000001</c:v>
                </c:pt>
                <c:pt idx="127">
                  <c:v>16.087</c:v>
                </c:pt>
                <c:pt idx="128">
                  <c:v>23.437000000000001</c:v>
                </c:pt>
                <c:pt idx="129">
                  <c:v>24.504999999999999</c:v>
                </c:pt>
                <c:pt idx="130">
                  <c:v>18.651</c:v>
                </c:pt>
                <c:pt idx="131">
                  <c:v>9.5649999999999995</c:v>
                </c:pt>
                <c:pt idx="132">
                  <c:v>1.4390000000000001</c:v>
                </c:pt>
                <c:pt idx="133">
                  <c:v>-1.992</c:v>
                </c:pt>
                <c:pt idx="134">
                  <c:v>-2.855</c:v>
                </c:pt>
                <c:pt idx="135">
                  <c:v>-2.4489999999999998</c:v>
                </c:pt>
                <c:pt idx="136">
                  <c:v>-0.85199999999999998</c:v>
                </c:pt>
                <c:pt idx="137">
                  <c:v>4.8520000000000003</c:v>
                </c:pt>
                <c:pt idx="138">
                  <c:v>15.17</c:v>
                </c:pt>
                <c:pt idx="139">
                  <c:v>21.812999999999999</c:v>
                </c:pt>
                <c:pt idx="140">
                  <c:v>23.236999999999998</c:v>
                </c:pt>
                <c:pt idx="141">
                  <c:v>19.86</c:v>
                </c:pt>
                <c:pt idx="142">
                  <c:v>13.074</c:v>
                </c:pt>
                <c:pt idx="143">
                  <c:v>5.0419999999999998</c:v>
                </c:pt>
                <c:pt idx="144">
                  <c:v>-1.2769999999999999</c:v>
                </c:pt>
                <c:pt idx="145">
                  <c:v>-4.4039999999999999</c:v>
                </c:pt>
                <c:pt idx="146">
                  <c:v>-4.6539999999999999</c:v>
                </c:pt>
                <c:pt idx="147">
                  <c:v>-2.1419999999999999</c:v>
                </c:pt>
                <c:pt idx="148">
                  <c:v>3.2650000000000001</c:v>
                </c:pt>
                <c:pt idx="149">
                  <c:v>11.582000000000001</c:v>
                </c:pt>
                <c:pt idx="150">
                  <c:v>19.510999999999999</c:v>
                </c:pt>
                <c:pt idx="151">
                  <c:v>23.332999999999998</c:v>
                </c:pt>
                <c:pt idx="152">
                  <c:v>21.436</c:v>
                </c:pt>
                <c:pt idx="153">
                  <c:v>14.42</c:v>
                </c:pt>
                <c:pt idx="154">
                  <c:v>5.8760000000000003</c:v>
                </c:pt>
                <c:pt idx="155">
                  <c:v>-0.222</c:v>
                </c:pt>
                <c:pt idx="156">
                  <c:v>-3.7770000000000001</c:v>
                </c:pt>
                <c:pt idx="157">
                  <c:v>-5.0960000000000001</c:v>
                </c:pt>
                <c:pt idx="158">
                  <c:v>-4.8220000000000001</c:v>
                </c:pt>
                <c:pt idx="159">
                  <c:v>0.2</c:v>
                </c:pt>
                <c:pt idx="160">
                  <c:v>9.9619999999999997</c:v>
                </c:pt>
                <c:pt idx="161">
                  <c:v>17.978000000000002</c:v>
                </c:pt>
                <c:pt idx="162">
                  <c:v>21.648</c:v>
                </c:pt>
                <c:pt idx="163">
                  <c:v>20.54</c:v>
                </c:pt>
                <c:pt idx="164">
                  <c:v>16.033999999999999</c:v>
                </c:pt>
                <c:pt idx="165">
                  <c:v>10.029999999999999</c:v>
                </c:pt>
                <c:pt idx="166">
                  <c:v>2.8119999999999998</c:v>
                </c:pt>
                <c:pt idx="167">
                  <c:v>-3.3980000000000001</c:v>
                </c:pt>
                <c:pt idx="168">
                  <c:v>-6.9509999999999996</c:v>
                </c:pt>
                <c:pt idx="169">
                  <c:v>-6.1420000000000003</c:v>
                </c:pt>
                <c:pt idx="170">
                  <c:v>-0.129</c:v>
                </c:pt>
                <c:pt idx="171">
                  <c:v>8.0109999999999992</c:v>
                </c:pt>
                <c:pt idx="172">
                  <c:v>15.057</c:v>
                </c:pt>
                <c:pt idx="173">
                  <c:v>19.962</c:v>
                </c:pt>
                <c:pt idx="174">
                  <c:v>21.64</c:v>
                </c:pt>
                <c:pt idx="175">
                  <c:v>18.462</c:v>
                </c:pt>
                <c:pt idx="176">
                  <c:v>11.741</c:v>
                </c:pt>
                <c:pt idx="177">
                  <c:v>3.6539999999999999</c:v>
                </c:pt>
                <c:pt idx="178">
                  <c:v>-2.7559999999999998</c:v>
                </c:pt>
                <c:pt idx="179">
                  <c:v>-6.7359999999999998</c:v>
                </c:pt>
                <c:pt idx="180">
                  <c:v>-7.5170000000000003</c:v>
                </c:pt>
                <c:pt idx="181">
                  <c:v>-2.8130000000000002</c:v>
                </c:pt>
                <c:pt idx="182">
                  <c:v>5.4749999999999996</c:v>
                </c:pt>
                <c:pt idx="183">
                  <c:v>13.502000000000001</c:v>
                </c:pt>
                <c:pt idx="184">
                  <c:v>18.908000000000001</c:v>
                </c:pt>
                <c:pt idx="185">
                  <c:v>20.385999999999999</c:v>
                </c:pt>
                <c:pt idx="186">
                  <c:v>18.411999999999999</c:v>
                </c:pt>
                <c:pt idx="187">
                  <c:v>14.032999999999999</c:v>
                </c:pt>
                <c:pt idx="188">
                  <c:v>7.9109999999999996</c:v>
                </c:pt>
                <c:pt idx="189">
                  <c:v>-0.502</c:v>
                </c:pt>
                <c:pt idx="190">
                  <c:v>-7.3529999999999998</c:v>
                </c:pt>
                <c:pt idx="191">
                  <c:v>-10.454000000000001</c:v>
                </c:pt>
                <c:pt idx="192">
                  <c:v>-3.339</c:v>
                </c:pt>
                <c:pt idx="193">
                  <c:v>4.2770000000000001</c:v>
                </c:pt>
                <c:pt idx="194">
                  <c:v>10.896000000000001</c:v>
                </c:pt>
                <c:pt idx="195">
                  <c:v>16.134</c:v>
                </c:pt>
                <c:pt idx="196">
                  <c:v>20.234999999999999</c:v>
                </c:pt>
                <c:pt idx="197">
                  <c:v>20.9</c:v>
                </c:pt>
                <c:pt idx="198">
                  <c:v>17.004000000000001</c:v>
                </c:pt>
                <c:pt idx="199">
                  <c:v>8.923</c:v>
                </c:pt>
                <c:pt idx="200">
                  <c:v>8.1000000000000003E-2</c:v>
                </c:pt>
                <c:pt idx="201">
                  <c:v>-6.5490000000000004</c:v>
                </c:pt>
                <c:pt idx="202">
                  <c:v>-8.4529999999999994</c:v>
                </c:pt>
                <c:pt idx="203">
                  <c:v>-5.2949999999999999</c:v>
                </c:pt>
                <c:pt idx="204">
                  <c:v>1.268</c:v>
                </c:pt>
                <c:pt idx="205">
                  <c:v>8.8010000000000002</c:v>
                </c:pt>
                <c:pt idx="206">
                  <c:v>15.840999999999999</c:v>
                </c:pt>
                <c:pt idx="207">
                  <c:v>19.872</c:v>
                </c:pt>
                <c:pt idx="208">
                  <c:v>20.303000000000001</c:v>
                </c:pt>
                <c:pt idx="209">
                  <c:v>17.111000000000001</c:v>
                </c:pt>
                <c:pt idx="210">
                  <c:v>11.47</c:v>
                </c:pt>
                <c:pt idx="211">
                  <c:v>3.2509999999999999</c:v>
                </c:pt>
                <c:pt idx="212">
                  <c:v>-5.2789999999999999</c:v>
                </c:pt>
                <c:pt idx="213">
                  <c:v>-9.4939999999999998</c:v>
                </c:pt>
                <c:pt idx="214">
                  <c:v>-6.3659999999999997</c:v>
                </c:pt>
                <c:pt idx="215">
                  <c:v>0.191</c:v>
                </c:pt>
                <c:pt idx="216">
                  <c:v>6.548</c:v>
                </c:pt>
                <c:pt idx="217">
                  <c:v>12.840999999999999</c:v>
                </c:pt>
                <c:pt idx="218">
                  <c:v>17.891999999999999</c:v>
                </c:pt>
                <c:pt idx="219">
                  <c:v>21.106000000000002</c:v>
                </c:pt>
                <c:pt idx="220">
                  <c:v>20.379000000000001</c:v>
                </c:pt>
                <c:pt idx="221">
                  <c:v>13.88</c:v>
                </c:pt>
                <c:pt idx="222">
                  <c:v>4.6440000000000001</c:v>
                </c:pt>
                <c:pt idx="223">
                  <c:v>-3.2989999999999999</c:v>
                </c:pt>
                <c:pt idx="224">
                  <c:v>-6.9740000000000002</c:v>
                </c:pt>
                <c:pt idx="225">
                  <c:v>-6.28</c:v>
                </c:pt>
                <c:pt idx="226">
                  <c:v>-3.0209999999999999</c:v>
                </c:pt>
                <c:pt idx="227">
                  <c:v>3.778</c:v>
                </c:pt>
                <c:pt idx="228">
                  <c:v>11.651999999999999</c:v>
                </c:pt>
                <c:pt idx="229">
                  <c:v>18.378</c:v>
                </c:pt>
                <c:pt idx="230">
                  <c:v>21.484999999999999</c:v>
                </c:pt>
                <c:pt idx="231">
                  <c:v>20.202000000000002</c:v>
                </c:pt>
                <c:pt idx="232">
                  <c:v>15.035</c:v>
                </c:pt>
                <c:pt idx="233">
                  <c:v>7.569</c:v>
                </c:pt>
                <c:pt idx="234">
                  <c:v>-0.38600000000000001</c:v>
                </c:pt>
                <c:pt idx="235">
                  <c:v>-5.9530000000000003</c:v>
                </c:pt>
                <c:pt idx="236">
                  <c:v>-7.0720000000000001</c:v>
                </c:pt>
                <c:pt idx="237">
                  <c:v>-4.0510000000000002</c:v>
                </c:pt>
                <c:pt idx="238">
                  <c:v>1.7869999999999999</c:v>
                </c:pt>
                <c:pt idx="239">
                  <c:v>9.2870000000000008</c:v>
                </c:pt>
                <c:pt idx="240">
                  <c:v>15.861000000000001</c:v>
                </c:pt>
                <c:pt idx="241">
                  <c:v>20.646999999999998</c:v>
                </c:pt>
                <c:pt idx="242">
                  <c:v>21.946999999999999</c:v>
                </c:pt>
                <c:pt idx="243">
                  <c:v>17.963999999999999</c:v>
                </c:pt>
                <c:pt idx="244">
                  <c:v>9.6910000000000007</c:v>
                </c:pt>
                <c:pt idx="245">
                  <c:v>1.002</c:v>
                </c:pt>
                <c:pt idx="246">
                  <c:v>-3.3079999999999998</c:v>
                </c:pt>
                <c:pt idx="247">
                  <c:v>-4.8970000000000002</c:v>
                </c:pt>
                <c:pt idx="248">
                  <c:v>-5.4690000000000003</c:v>
                </c:pt>
                <c:pt idx="249">
                  <c:v>-1.444</c:v>
                </c:pt>
                <c:pt idx="250">
                  <c:v>6.4930000000000003</c:v>
                </c:pt>
                <c:pt idx="251">
                  <c:v>15.872</c:v>
                </c:pt>
                <c:pt idx="252">
                  <c:v>21.962</c:v>
                </c:pt>
                <c:pt idx="253">
                  <c:v>22.562999999999999</c:v>
                </c:pt>
                <c:pt idx="254">
                  <c:v>17.971</c:v>
                </c:pt>
                <c:pt idx="255">
                  <c:v>10.977</c:v>
                </c:pt>
                <c:pt idx="256">
                  <c:v>4.5650000000000004</c:v>
                </c:pt>
                <c:pt idx="257">
                  <c:v>-0.84199999999999997</c:v>
                </c:pt>
                <c:pt idx="258">
                  <c:v>-4.907</c:v>
                </c:pt>
                <c:pt idx="259">
                  <c:v>-6.3280000000000003</c:v>
                </c:pt>
                <c:pt idx="260">
                  <c:v>-2.81</c:v>
                </c:pt>
                <c:pt idx="261">
                  <c:v>5.1109999999999998</c:v>
                </c:pt>
                <c:pt idx="262">
                  <c:v>13.926</c:v>
                </c:pt>
                <c:pt idx="263">
                  <c:v>20.177</c:v>
                </c:pt>
                <c:pt idx="264">
                  <c:v>22.396000000000001</c:v>
                </c:pt>
                <c:pt idx="265">
                  <c:v>19.710999999999999</c:v>
                </c:pt>
                <c:pt idx="266">
                  <c:v>13.436999999999999</c:v>
                </c:pt>
                <c:pt idx="267">
                  <c:v>6.8739999999999997</c:v>
                </c:pt>
                <c:pt idx="268">
                  <c:v>1.637</c:v>
                </c:pt>
                <c:pt idx="269">
                  <c:v>-1.992</c:v>
                </c:pt>
                <c:pt idx="270">
                  <c:v>-5.6360000000000001</c:v>
                </c:pt>
                <c:pt idx="271">
                  <c:v>-5.0819999999999999</c:v>
                </c:pt>
                <c:pt idx="272">
                  <c:v>1.2669999999999999</c:v>
                </c:pt>
                <c:pt idx="273">
                  <c:v>11.292</c:v>
                </c:pt>
                <c:pt idx="274">
                  <c:v>20.629000000000001</c:v>
                </c:pt>
                <c:pt idx="275">
                  <c:v>24.196999999999999</c:v>
                </c:pt>
                <c:pt idx="276">
                  <c:v>20.885000000000002</c:v>
                </c:pt>
                <c:pt idx="277">
                  <c:v>14.409000000000001</c:v>
                </c:pt>
                <c:pt idx="278">
                  <c:v>9.3569999999999993</c:v>
                </c:pt>
                <c:pt idx="279">
                  <c:v>5.6369999999999996</c:v>
                </c:pt>
                <c:pt idx="280">
                  <c:v>-0.74</c:v>
                </c:pt>
                <c:pt idx="281">
                  <c:v>-6.3040000000000003</c:v>
                </c:pt>
                <c:pt idx="282">
                  <c:v>-6.5110000000000001</c:v>
                </c:pt>
                <c:pt idx="283">
                  <c:v>0.222</c:v>
                </c:pt>
                <c:pt idx="284">
                  <c:v>10.38</c:v>
                </c:pt>
                <c:pt idx="285">
                  <c:v>19.178000000000001</c:v>
                </c:pt>
                <c:pt idx="286">
                  <c:v>23.114000000000001</c:v>
                </c:pt>
                <c:pt idx="287">
                  <c:v>21.571999999999999</c:v>
                </c:pt>
                <c:pt idx="288">
                  <c:v>16.972999999999999</c:v>
                </c:pt>
                <c:pt idx="289">
                  <c:v>11.464</c:v>
                </c:pt>
                <c:pt idx="290">
                  <c:v>6.9169999999999998</c:v>
                </c:pt>
                <c:pt idx="291">
                  <c:v>1.5860000000000001</c:v>
                </c:pt>
                <c:pt idx="292">
                  <c:v>-4.4939999999999998</c:v>
                </c:pt>
                <c:pt idx="293">
                  <c:v>-6.8079999999999998</c:v>
                </c:pt>
                <c:pt idx="294">
                  <c:v>-2.766</c:v>
                </c:pt>
                <c:pt idx="295">
                  <c:v>6.5019999999999998</c:v>
                </c:pt>
                <c:pt idx="296">
                  <c:v>17.524000000000001</c:v>
                </c:pt>
                <c:pt idx="297">
                  <c:v>23.876999999999999</c:v>
                </c:pt>
                <c:pt idx="298">
                  <c:v>23.050999999999998</c:v>
                </c:pt>
                <c:pt idx="299">
                  <c:v>17.747</c:v>
                </c:pt>
                <c:pt idx="300">
                  <c:v>13.394</c:v>
                </c:pt>
                <c:pt idx="301">
                  <c:v>10.894</c:v>
                </c:pt>
                <c:pt idx="302">
                  <c:v>3.9279999999999999</c:v>
                </c:pt>
                <c:pt idx="303">
                  <c:v>-4.2050000000000001</c:v>
                </c:pt>
                <c:pt idx="304">
                  <c:v>-8.016</c:v>
                </c:pt>
                <c:pt idx="305">
                  <c:v>-4.0750000000000002</c:v>
                </c:pt>
                <c:pt idx="306">
                  <c:v>6.07</c:v>
                </c:pt>
                <c:pt idx="307">
                  <c:v>16.523</c:v>
                </c:pt>
                <c:pt idx="308">
                  <c:v>22.079000000000001</c:v>
                </c:pt>
                <c:pt idx="309">
                  <c:v>22.161000000000001</c:v>
                </c:pt>
                <c:pt idx="310">
                  <c:v>19.492999999999999</c:v>
                </c:pt>
                <c:pt idx="311">
                  <c:v>16.466000000000001</c:v>
                </c:pt>
                <c:pt idx="312">
                  <c:v>12.375</c:v>
                </c:pt>
                <c:pt idx="313">
                  <c:v>5.1159999999999997</c:v>
                </c:pt>
                <c:pt idx="314">
                  <c:v>-2.484</c:v>
                </c:pt>
                <c:pt idx="315">
                  <c:v>-6.577</c:v>
                </c:pt>
                <c:pt idx="316">
                  <c:v>-4.5339999999999998</c:v>
                </c:pt>
                <c:pt idx="317">
                  <c:v>3.0310000000000001</c:v>
                </c:pt>
                <c:pt idx="318">
                  <c:v>12.98</c:v>
                </c:pt>
                <c:pt idx="319">
                  <c:v>20.420000000000002</c:v>
                </c:pt>
                <c:pt idx="320">
                  <c:v>22.512</c:v>
                </c:pt>
                <c:pt idx="321">
                  <c:v>20.516999999999999</c:v>
                </c:pt>
                <c:pt idx="322">
                  <c:v>17.904</c:v>
                </c:pt>
                <c:pt idx="323">
                  <c:v>14.948</c:v>
                </c:pt>
                <c:pt idx="324">
                  <c:v>7.89</c:v>
                </c:pt>
                <c:pt idx="325">
                  <c:v>-1.2090000000000001</c:v>
                </c:pt>
                <c:pt idx="326">
                  <c:v>-7.327</c:v>
                </c:pt>
                <c:pt idx="327">
                  <c:v>-6.5460000000000003</c:v>
                </c:pt>
                <c:pt idx="328">
                  <c:v>1.93</c:v>
                </c:pt>
                <c:pt idx="329">
                  <c:v>12.314</c:v>
                </c:pt>
                <c:pt idx="330">
                  <c:v>19.178000000000001</c:v>
                </c:pt>
                <c:pt idx="331">
                  <c:v>20.997</c:v>
                </c:pt>
                <c:pt idx="332">
                  <c:v>21.09</c:v>
                </c:pt>
                <c:pt idx="333">
                  <c:v>21.388999999999999</c:v>
                </c:pt>
                <c:pt idx="334">
                  <c:v>17.702000000000002</c:v>
                </c:pt>
                <c:pt idx="335">
                  <c:v>8.8469999999999995</c:v>
                </c:pt>
                <c:pt idx="336">
                  <c:v>-0.78500000000000003</c:v>
                </c:pt>
                <c:pt idx="337">
                  <c:v>-6.0250000000000004</c:v>
                </c:pt>
                <c:pt idx="338">
                  <c:v>-5.3319999999999999</c:v>
                </c:pt>
                <c:pt idx="339">
                  <c:v>0.70199999999999996</c:v>
                </c:pt>
                <c:pt idx="340">
                  <c:v>9.109</c:v>
                </c:pt>
                <c:pt idx="341">
                  <c:v>16.001999999999999</c:v>
                </c:pt>
                <c:pt idx="342">
                  <c:v>20.283000000000001</c:v>
                </c:pt>
                <c:pt idx="343">
                  <c:v>21.471</c:v>
                </c:pt>
                <c:pt idx="344">
                  <c:v>22.16</c:v>
                </c:pt>
                <c:pt idx="345">
                  <c:v>19.41</c:v>
                </c:pt>
                <c:pt idx="346">
                  <c:v>11.609</c:v>
                </c:pt>
                <c:pt idx="347">
                  <c:v>1.8819999999999999</c:v>
                </c:pt>
                <c:pt idx="348">
                  <c:v>-5.5789999999999997</c:v>
                </c:pt>
                <c:pt idx="349">
                  <c:v>-6.9690000000000003</c:v>
                </c:pt>
                <c:pt idx="350">
                  <c:v>-1.3720000000000001</c:v>
                </c:pt>
                <c:pt idx="351">
                  <c:v>7.6719999999999997</c:v>
                </c:pt>
                <c:pt idx="352">
                  <c:v>15.179</c:v>
                </c:pt>
                <c:pt idx="353">
                  <c:v>18.515999999999998</c:v>
                </c:pt>
                <c:pt idx="354">
                  <c:v>18.873999999999999</c:v>
                </c:pt>
                <c:pt idx="355">
                  <c:v>23.785</c:v>
                </c:pt>
                <c:pt idx="356">
                  <c:v>22.449000000000002</c:v>
                </c:pt>
                <c:pt idx="357">
                  <c:v>13.627000000000001</c:v>
                </c:pt>
                <c:pt idx="358">
                  <c:v>2.2989999999999999</c:v>
                </c:pt>
                <c:pt idx="359">
                  <c:v>-5.1059999999999999</c:v>
                </c:pt>
                <c:pt idx="360">
                  <c:v>-5.9320000000000004</c:v>
                </c:pt>
                <c:pt idx="361">
                  <c:v>-1.0009999999999999</c:v>
                </c:pt>
                <c:pt idx="362">
                  <c:v>5.8239999999999998</c:v>
                </c:pt>
                <c:pt idx="363">
                  <c:v>11.407999999999999</c:v>
                </c:pt>
                <c:pt idx="364">
                  <c:v>15.996</c:v>
                </c:pt>
                <c:pt idx="365">
                  <c:v>20.387</c:v>
                </c:pt>
                <c:pt idx="366">
                  <c:v>24.125</c:v>
                </c:pt>
                <c:pt idx="367">
                  <c:v>22.920999999999999</c:v>
                </c:pt>
                <c:pt idx="368">
                  <c:v>15.747999999999999</c:v>
                </c:pt>
                <c:pt idx="369">
                  <c:v>5.7939999999999996</c:v>
                </c:pt>
                <c:pt idx="370">
                  <c:v>-3.0920000000000001</c:v>
                </c:pt>
                <c:pt idx="371">
                  <c:v>-6.266</c:v>
                </c:pt>
                <c:pt idx="372">
                  <c:v>-3.25</c:v>
                </c:pt>
                <c:pt idx="373">
                  <c:v>2.9750000000000001</c:v>
                </c:pt>
                <c:pt idx="374">
                  <c:v>9.2249999999999996</c:v>
                </c:pt>
                <c:pt idx="375">
                  <c:v>13.867000000000001</c:v>
                </c:pt>
                <c:pt idx="376">
                  <c:v>18.081</c:v>
                </c:pt>
                <c:pt idx="377">
                  <c:v>23.39</c:v>
                </c:pt>
                <c:pt idx="378">
                  <c:v>24.896999999999998</c:v>
                </c:pt>
                <c:pt idx="379">
                  <c:v>18.515999999999998</c:v>
                </c:pt>
                <c:pt idx="380">
                  <c:v>7.0640000000000001</c:v>
                </c:pt>
                <c:pt idx="381">
                  <c:v>-2.956</c:v>
                </c:pt>
                <c:pt idx="382">
                  <c:v>-6.4039999999999999</c:v>
                </c:pt>
                <c:pt idx="383">
                  <c:v>-2.8490000000000002</c:v>
                </c:pt>
                <c:pt idx="384">
                  <c:v>2.8140000000000001</c:v>
                </c:pt>
                <c:pt idx="385">
                  <c:v>7.1029999999999998</c:v>
                </c:pt>
                <c:pt idx="386">
                  <c:v>10.397</c:v>
                </c:pt>
                <c:pt idx="387">
                  <c:v>16.911000000000001</c:v>
                </c:pt>
                <c:pt idx="388">
                  <c:v>24.001999999999999</c:v>
                </c:pt>
                <c:pt idx="389">
                  <c:v>24.736999999999998</c:v>
                </c:pt>
                <c:pt idx="390">
                  <c:v>19.071000000000002</c:v>
                </c:pt>
                <c:pt idx="391">
                  <c:v>9.8339999999999996</c:v>
                </c:pt>
                <c:pt idx="392">
                  <c:v>0.30599999999999999</c:v>
                </c:pt>
                <c:pt idx="393">
                  <c:v>-4.6669999999999998</c:v>
                </c:pt>
                <c:pt idx="394">
                  <c:v>-4.1619999999999999</c:v>
                </c:pt>
                <c:pt idx="395">
                  <c:v>-0.183</c:v>
                </c:pt>
                <c:pt idx="396">
                  <c:v>4.6189999999999998</c:v>
                </c:pt>
                <c:pt idx="397">
                  <c:v>9.6129999999999995</c:v>
                </c:pt>
                <c:pt idx="398">
                  <c:v>15.238</c:v>
                </c:pt>
                <c:pt idx="399">
                  <c:v>21.669</c:v>
                </c:pt>
                <c:pt idx="400">
                  <c:v>24.715</c:v>
                </c:pt>
                <c:pt idx="401">
                  <c:v>21.356000000000002</c:v>
                </c:pt>
                <c:pt idx="402">
                  <c:v>12.224</c:v>
                </c:pt>
                <c:pt idx="403">
                  <c:v>1.575</c:v>
                </c:pt>
                <c:pt idx="404">
                  <c:v>-4.9210000000000003</c:v>
                </c:pt>
                <c:pt idx="405">
                  <c:v>-4.7510000000000003</c:v>
                </c:pt>
                <c:pt idx="406">
                  <c:v>-0.65400000000000003</c:v>
                </c:pt>
                <c:pt idx="407">
                  <c:v>3.0070000000000001</c:v>
                </c:pt>
                <c:pt idx="408">
                  <c:v>6.1660000000000004</c:v>
                </c:pt>
                <c:pt idx="409">
                  <c:v>12.93</c:v>
                </c:pt>
                <c:pt idx="410">
                  <c:v>21.35</c:v>
                </c:pt>
                <c:pt idx="411">
                  <c:v>24.552</c:v>
                </c:pt>
                <c:pt idx="412">
                  <c:v>21.256</c:v>
                </c:pt>
                <c:pt idx="413">
                  <c:v>13.356</c:v>
                </c:pt>
                <c:pt idx="414">
                  <c:v>4.673</c:v>
                </c:pt>
                <c:pt idx="415">
                  <c:v>-1.7809999999999999</c:v>
                </c:pt>
                <c:pt idx="416">
                  <c:v>-4.1619999999999999</c:v>
                </c:pt>
                <c:pt idx="417">
                  <c:v>-3.3969999999999998</c:v>
                </c:pt>
                <c:pt idx="418">
                  <c:v>-0.41399999999999998</c:v>
                </c:pt>
                <c:pt idx="419">
                  <c:v>4.2690000000000001</c:v>
                </c:pt>
                <c:pt idx="420">
                  <c:v>12</c:v>
                </c:pt>
                <c:pt idx="421">
                  <c:v>19.151</c:v>
                </c:pt>
                <c:pt idx="422">
                  <c:v>22.913</c:v>
                </c:pt>
                <c:pt idx="423">
                  <c:v>22.242000000000001</c:v>
                </c:pt>
                <c:pt idx="424">
                  <c:v>16.623999999999999</c:v>
                </c:pt>
                <c:pt idx="425">
                  <c:v>7.7110000000000003</c:v>
                </c:pt>
                <c:pt idx="426">
                  <c:v>-0.78400000000000003</c:v>
                </c:pt>
                <c:pt idx="427">
                  <c:v>-5.2050000000000001</c:v>
                </c:pt>
                <c:pt idx="428">
                  <c:v>-5.0019999999999998</c:v>
                </c:pt>
                <c:pt idx="429">
                  <c:v>-2.2010000000000001</c:v>
                </c:pt>
                <c:pt idx="430">
                  <c:v>2.964</c:v>
                </c:pt>
                <c:pt idx="431">
                  <c:v>8.9870000000000001</c:v>
                </c:pt>
                <c:pt idx="432">
                  <c:v>17.451000000000001</c:v>
                </c:pt>
                <c:pt idx="433">
                  <c:v>22.404</c:v>
                </c:pt>
                <c:pt idx="434">
                  <c:v>22.17</c:v>
                </c:pt>
                <c:pt idx="435">
                  <c:v>16.878</c:v>
                </c:pt>
                <c:pt idx="436">
                  <c:v>9.2469999999999999</c:v>
                </c:pt>
                <c:pt idx="437">
                  <c:v>2.117</c:v>
                </c:pt>
                <c:pt idx="438">
                  <c:v>-2.78</c:v>
                </c:pt>
                <c:pt idx="439">
                  <c:v>-5.5789999999999997</c:v>
                </c:pt>
                <c:pt idx="440">
                  <c:v>-5.5</c:v>
                </c:pt>
                <c:pt idx="441">
                  <c:v>-0.48499999999999999</c:v>
                </c:pt>
                <c:pt idx="442">
                  <c:v>8.2490000000000006</c:v>
                </c:pt>
                <c:pt idx="443">
                  <c:v>15.855</c:v>
                </c:pt>
                <c:pt idx="444">
                  <c:v>20.094000000000001</c:v>
                </c:pt>
                <c:pt idx="445">
                  <c:v>21.199000000000002</c:v>
                </c:pt>
                <c:pt idx="446">
                  <c:v>18.920000000000002</c:v>
                </c:pt>
                <c:pt idx="447">
                  <c:v>12.843</c:v>
                </c:pt>
                <c:pt idx="448">
                  <c:v>4.9180000000000001</c:v>
                </c:pt>
                <c:pt idx="449">
                  <c:v>-2.754</c:v>
                </c:pt>
                <c:pt idx="450">
                  <c:v>-6.6239999999999997</c:v>
                </c:pt>
                <c:pt idx="451">
                  <c:v>-6.3250000000000002</c:v>
                </c:pt>
                <c:pt idx="452">
                  <c:v>-2.121</c:v>
                </c:pt>
                <c:pt idx="453">
                  <c:v>5.6289999999999996</c:v>
                </c:pt>
                <c:pt idx="454">
                  <c:v>13.27</c:v>
                </c:pt>
                <c:pt idx="455">
                  <c:v>19.317</c:v>
                </c:pt>
                <c:pt idx="456">
                  <c:v>21.582000000000001</c:v>
                </c:pt>
                <c:pt idx="457">
                  <c:v>19.439</c:v>
                </c:pt>
                <c:pt idx="458">
                  <c:v>13.69</c:v>
                </c:pt>
                <c:pt idx="459">
                  <c:v>6.2460000000000004</c:v>
                </c:pt>
                <c:pt idx="460">
                  <c:v>-0.11899999999999999</c:v>
                </c:pt>
                <c:pt idx="461">
                  <c:v>-5.3689999999999998</c:v>
                </c:pt>
                <c:pt idx="462">
                  <c:v>-7.7839999999999998</c:v>
                </c:pt>
                <c:pt idx="463">
                  <c:v>-4.9930000000000003</c:v>
                </c:pt>
                <c:pt idx="464">
                  <c:v>3.6429999999999998</c:v>
                </c:pt>
                <c:pt idx="465">
                  <c:v>12.098000000000001</c:v>
                </c:pt>
                <c:pt idx="466">
                  <c:v>17.439</c:v>
                </c:pt>
                <c:pt idx="467">
                  <c:v>19.908000000000001</c:v>
                </c:pt>
                <c:pt idx="468">
                  <c:v>19.456</c:v>
                </c:pt>
                <c:pt idx="469">
                  <c:v>16.484999999999999</c:v>
                </c:pt>
                <c:pt idx="470">
                  <c:v>10.234</c:v>
                </c:pt>
                <c:pt idx="471">
                  <c:v>1.363</c:v>
                </c:pt>
                <c:pt idx="472">
                  <c:v>-5.8220000000000001</c:v>
                </c:pt>
                <c:pt idx="473">
                  <c:v>-8.5679999999999996</c:v>
                </c:pt>
                <c:pt idx="474">
                  <c:v>-5.3680000000000003</c:v>
                </c:pt>
                <c:pt idx="475">
                  <c:v>1.0980000000000001</c:v>
                </c:pt>
                <c:pt idx="476">
                  <c:v>8.3949999999999996</c:v>
                </c:pt>
                <c:pt idx="477">
                  <c:v>15.66</c:v>
                </c:pt>
                <c:pt idx="478">
                  <c:v>20.402999999999999</c:v>
                </c:pt>
                <c:pt idx="479">
                  <c:v>21.227</c:v>
                </c:pt>
                <c:pt idx="480">
                  <c:v>17.466999999999999</c:v>
                </c:pt>
                <c:pt idx="481">
                  <c:v>10.448</c:v>
                </c:pt>
                <c:pt idx="482">
                  <c:v>2.8149999999999999</c:v>
                </c:pt>
                <c:pt idx="483">
                  <c:v>-4.0819999999999999</c:v>
                </c:pt>
                <c:pt idx="484">
                  <c:v>-8.2850000000000001</c:v>
                </c:pt>
                <c:pt idx="485">
                  <c:v>-7.6340000000000003</c:v>
                </c:pt>
                <c:pt idx="486">
                  <c:v>-1.4</c:v>
                </c:pt>
                <c:pt idx="487">
                  <c:v>6.8179999999999996</c:v>
                </c:pt>
                <c:pt idx="488">
                  <c:v>13.85</c:v>
                </c:pt>
                <c:pt idx="489">
                  <c:v>18.881</c:v>
                </c:pt>
                <c:pt idx="490">
                  <c:v>20.132999999999999</c:v>
                </c:pt>
                <c:pt idx="491">
                  <c:v>18.605</c:v>
                </c:pt>
                <c:pt idx="492">
                  <c:v>13.859</c:v>
                </c:pt>
                <c:pt idx="493">
                  <c:v>5.93</c:v>
                </c:pt>
                <c:pt idx="494">
                  <c:v>-2.903</c:v>
                </c:pt>
                <c:pt idx="495">
                  <c:v>-8.1189999999999998</c:v>
                </c:pt>
                <c:pt idx="496">
                  <c:v>-6.9450000000000003</c:v>
                </c:pt>
                <c:pt idx="497">
                  <c:v>-2.165</c:v>
                </c:pt>
                <c:pt idx="498">
                  <c:v>3.327</c:v>
                </c:pt>
                <c:pt idx="499">
                  <c:v>10.656000000000001</c:v>
                </c:pt>
                <c:pt idx="500">
                  <c:v>17.582000000000001</c:v>
                </c:pt>
                <c:pt idx="501">
                  <c:v>21.763999999999999</c:v>
                </c:pt>
                <c:pt idx="502">
                  <c:v>20.896000000000001</c:v>
                </c:pt>
                <c:pt idx="503">
                  <c:v>15.343</c:v>
                </c:pt>
                <c:pt idx="504">
                  <c:v>6.8840000000000003</c:v>
                </c:pt>
                <c:pt idx="505">
                  <c:v>-0.77900000000000003</c:v>
                </c:pt>
                <c:pt idx="506">
                  <c:v>-6.181</c:v>
                </c:pt>
                <c:pt idx="507">
                  <c:v>-6.8620000000000001</c:v>
                </c:pt>
                <c:pt idx="508">
                  <c:v>-4.3860000000000001</c:v>
                </c:pt>
                <c:pt idx="509">
                  <c:v>1.2689999999999999</c:v>
                </c:pt>
                <c:pt idx="510">
                  <c:v>8.7710000000000008</c:v>
                </c:pt>
                <c:pt idx="511">
                  <c:v>16.489000000000001</c:v>
                </c:pt>
                <c:pt idx="512">
                  <c:v>20.698</c:v>
                </c:pt>
                <c:pt idx="513">
                  <c:v>20.94</c:v>
                </c:pt>
                <c:pt idx="514">
                  <c:v>16.917999999999999</c:v>
                </c:pt>
                <c:pt idx="515">
                  <c:v>9.7919999999999998</c:v>
                </c:pt>
                <c:pt idx="516">
                  <c:v>1.321</c:v>
                </c:pt>
                <c:pt idx="517">
                  <c:v>-6.0590000000000002</c:v>
                </c:pt>
                <c:pt idx="518">
                  <c:v>-5.99</c:v>
                </c:pt>
                <c:pt idx="519">
                  <c:v>-3.8370000000000002</c:v>
                </c:pt>
                <c:pt idx="520">
                  <c:v>-0.73</c:v>
                </c:pt>
                <c:pt idx="521">
                  <c:v>5.3120000000000003</c:v>
                </c:pt>
                <c:pt idx="522">
                  <c:v>13.178000000000001</c:v>
                </c:pt>
                <c:pt idx="523">
                  <c:v>20.466999999999999</c:v>
                </c:pt>
                <c:pt idx="524">
                  <c:v>23.558</c:v>
                </c:pt>
                <c:pt idx="525">
                  <c:v>19.667999999999999</c:v>
                </c:pt>
                <c:pt idx="526">
                  <c:v>11.090999999999999</c:v>
                </c:pt>
                <c:pt idx="527">
                  <c:v>2.3580000000000001</c:v>
                </c:pt>
                <c:pt idx="528">
                  <c:v>-2.496</c:v>
                </c:pt>
                <c:pt idx="529">
                  <c:v>-3.79</c:v>
                </c:pt>
                <c:pt idx="530">
                  <c:v>-4.9260000000000002</c:v>
                </c:pt>
                <c:pt idx="531">
                  <c:v>-3.12</c:v>
                </c:pt>
                <c:pt idx="532">
                  <c:v>3.4990000000000001</c:v>
                </c:pt>
                <c:pt idx="533">
                  <c:v>12.696999999999999</c:v>
                </c:pt>
                <c:pt idx="534">
                  <c:v>20.59</c:v>
                </c:pt>
                <c:pt idx="535">
                  <c:v>23.19</c:v>
                </c:pt>
                <c:pt idx="536">
                  <c:v>19.849</c:v>
                </c:pt>
                <c:pt idx="537">
                  <c:v>12.577999999999999</c:v>
                </c:pt>
                <c:pt idx="538">
                  <c:v>4.9530000000000003</c:v>
                </c:pt>
                <c:pt idx="539">
                  <c:v>-0.95399999999999996</c:v>
                </c:pt>
                <c:pt idx="540">
                  <c:v>-3.4129999999999998</c:v>
                </c:pt>
                <c:pt idx="541">
                  <c:v>-4.2670000000000003</c:v>
                </c:pt>
                <c:pt idx="542">
                  <c:v>-3.5569999999999999</c:v>
                </c:pt>
                <c:pt idx="543">
                  <c:v>1.0760000000000001</c:v>
                </c:pt>
                <c:pt idx="544">
                  <c:v>8.9809999999999999</c:v>
                </c:pt>
                <c:pt idx="545">
                  <c:v>17.957000000000001</c:v>
                </c:pt>
                <c:pt idx="546">
                  <c:v>24.027000000000001</c:v>
                </c:pt>
                <c:pt idx="547">
                  <c:v>22.786000000000001</c:v>
                </c:pt>
                <c:pt idx="548">
                  <c:v>15.191000000000001</c:v>
                </c:pt>
                <c:pt idx="549">
                  <c:v>6.3490000000000002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91-4649-B226-BA1E7FE6A8EB}"/>
            </c:ext>
          </c:extLst>
        </c:ser>
        <c:ser>
          <c:idx val="1"/>
          <c:order val="1"/>
          <c:tx>
            <c:strRef>
              <c:f>'Europa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'Europa (2)'!$N$31:$N$580</c:f>
              <c:numCache>
                <c:formatCode>0.00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'Europa (2)'!$Q$31:$Q$580</c:f>
              <c:numCache>
                <c:formatCode>0.00</c:formatCode>
                <c:ptCount val="550"/>
                <c:pt idx="0">
                  <c:v>-6.7880000000000003</c:v>
                </c:pt>
                <c:pt idx="1">
                  <c:v>-2.044</c:v>
                </c:pt>
                <c:pt idx="2">
                  <c:v>8.5679999999999996</c:v>
                </c:pt>
                <c:pt idx="3">
                  <c:v>19.103999999999999</c:v>
                </c:pt>
                <c:pt idx="4">
                  <c:v>23.939</c:v>
                </c:pt>
                <c:pt idx="5">
                  <c:v>22.628</c:v>
                </c:pt>
                <c:pt idx="6">
                  <c:v>17.962</c:v>
                </c:pt>
                <c:pt idx="7">
                  <c:v>13.375</c:v>
                </c:pt>
                <c:pt idx="8">
                  <c:v>8.7159999999999993</c:v>
                </c:pt>
                <c:pt idx="9">
                  <c:v>2.6970000000000001</c:v>
                </c:pt>
                <c:pt idx="10">
                  <c:v>-3.3490000000000002</c:v>
                </c:pt>
                <c:pt idx="11">
                  <c:v>-6.2910000000000004</c:v>
                </c:pt>
                <c:pt idx="12">
                  <c:v>-3.218</c:v>
                </c:pt>
                <c:pt idx="13">
                  <c:v>5.7389999999999999</c:v>
                </c:pt>
                <c:pt idx="14">
                  <c:v>15.987</c:v>
                </c:pt>
                <c:pt idx="15">
                  <c:v>22.933</c:v>
                </c:pt>
                <c:pt idx="16">
                  <c:v>23.350999999999999</c:v>
                </c:pt>
                <c:pt idx="17">
                  <c:v>19.07</c:v>
                </c:pt>
                <c:pt idx="18">
                  <c:v>14.295</c:v>
                </c:pt>
                <c:pt idx="19">
                  <c:v>11.015000000000001</c:v>
                </c:pt>
                <c:pt idx="20">
                  <c:v>6.282</c:v>
                </c:pt>
                <c:pt idx="21">
                  <c:v>-1.6479999999999999</c:v>
                </c:pt>
                <c:pt idx="22">
                  <c:v>-7.5460000000000003</c:v>
                </c:pt>
                <c:pt idx="23">
                  <c:v>-6.1609999999999996</c:v>
                </c:pt>
                <c:pt idx="24">
                  <c:v>3.3639999999999999</c:v>
                </c:pt>
                <c:pt idx="25">
                  <c:v>15.666</c:v>
                </c:pt>
                <c:pt idx="26">
                  <c:v>22.492000000000001</c:v>
                </c:pt>
                <c:pt idx="27">
                  <c:v>22.613</c:v>
                </c:pt>
                <c:pt idx="28">
                  <c:v>19.542000000000002</c:v>
                </c:pt>
                <c:pt idx="29">
                  <c:v>17.271000000000001</c:v>
                </c:pt>
                <c:pt idx="30">
                  <c:v>14.701000000000001</c:v>
                </c:pt>
                <c:pt idx="31">
                  <c:v>7.6070000000000002</c:v>
                </c:pt>
                <c:pt idx="32">
                  <c:v>-1.079</c:v>
                </c:pt>
                <c:pt idx="33">
                  <c:v>-6.7869999999999999</c:v>
                </c:pt>
                <c:pt idx="34">
                  <c:v>-5.8810000000000002</c:v>
                </c:pt>
                <c:pt idx="35">
                  <c:v>2.0369999999999999</c:v>
                </c:pt>
                <c:pt idx="36">
                  <c:v>12.355</c:v>
                </c:pt>
                <c:pt idx="37">
                  <c:v>20.04</c:v>
                </c:pt>
                <c:pt idx="38">
                  <c:v>22.452000000000002</c:v>
                </c:pt>
                <c:pt idx="39">
                  <c:v>21.164999999999999</c:v>
                </c:pt>
                <c:pt idx="40">
                  <c:v>18.742999999999999</c:v>
                </c:pt>
                <c:pt idx="41">
                  <c:v>15.638</c:v>
                </c:pt>
                <c:pt idx="42">
                  <c:v>9.9009999999999998</c:v>
                </c:pt>
                <c:pt idx="43">
                  <c:v>1.556</c:v>
                </c:pt>
                <c:pt idx="44">
                  <c:v>-5.9</c:v>
                </c:pt>
                <c:pt idx="45">
                  <c:v>-7.6289999999999996</c:v>
                </c:pt>
                <c:pt idx="46">
                  <c:v>-1.17</c:v>
                </c:pt>
                <c:pt idx="47">
                  <c:v>9.9410000000000007</c:v>
                </c:pt>
                <c:pt idx="48">
                  <c:v>18.826000000000001</c:v>
                </c:pt>
                <c:pt idx="49">
                  <c:v>21.611999999999998</c:v>
                </c:pt>
                <c:pt idx="50">
                  <c:v>20.568000000000001</c:v>
                </c:pt>
                <c:pt idx="51">
                  <c:v>20.074000000000002</c:v>
                </c:pt>
                <c:pt idx="52">
                  <c:v>18.579999999999998</c:v>
                </c:pt>
                <c:pt idx="53">
                  <c:v>11.851000000000001</c:v>
                </c:pt>
                <c:pt idx="54">
                  <c:v>2.2509999999999999</c:v>
                </c:pt>
                <c:pt idx="55">
                  <c:v>-5.5060000000000002</c:v>
                </c:pt>
                <c:pt idx="56">
                  <c:v>-6.9909999999999997</c:v>
                </c:pt>
                <c:pt idx="57">
                  <c:v>-1.091</c:v>
                </c:pt>
                <c:pt idx="58">
                  <c:v>7.774</c:v>
                </c:pt>
                <c:pt idx="59">
                  <c:v>14.991</c:v>
                </c:pt>
                <c:pt idx="60">
                  <c:v>19.626000000000001</c:v>
                </c:pt>
                <c:pt idx="61">
                  <c:v>21.701000000000001</c:v>
                </c:pt>
                <c:pt idx="62">
                  <c:v>21.917999999999999</c:v>
                </c:pt>
                <c:pt idx="63">
                  <c:v>19.242999999999999</c:v>
                </c:pt>
                <c:pt idx="64">
                  <c:v>12.967000000000001</c:v>
                </c:pt>
                <c:pt idx="65">
                  <c:v>4.9210000000000003</c:v>
                </c:pt>
                <c:pt idx="66">
                  <c:v>-2.883</c:v>
                </c:pt>
                <c:pt idx="67">
                  <c:v>-6.6509999999999998</c:v>
                </c:pt>
                <c:pt idx="68">
                  <c:v>-3.9039999999999999</c:v>
                </c:pt>
                <c:pt idx="69">
                  <c:v>3.78</c:v>
                </c:pt>
                <c:pt idx="70">
                  <c:v>12.455</c:v>
                </c:pt>
                <c:pt idx="71">
                  <c:v>17.981999999999999</c:v>
                </c:pt>
                <c:pt idx="72">
                  <c:v>21.222000000000001</c:v>
                </c:pt>
                <c:pt idx="73">
                  <c:v>22.042000000000002</c:v>
                </c:pt>
                <c:pt idx="74">
                  <c:v>21.146999999999998</c:v>
                </c:pt>
                <c:pt idx="75">
                  <c:v>15.427</c:v>
                </c:pt>
                <c:pt idx="76">
                  <c:v>6.2210000000000001</c:v>
                </c:pt>
                <c:pt idx="77">
                  <c:v>-3.1520000000000001</c:v>
                </c:pt>
                <c:pt idx="78">
                  <c:v>-7.1180000000000003</c:v>
                </c:pt>
                <c:pt idx="79">
                  <c:v>-3.863</c:v>
                </c:pt>
                <c:pt idx="80">
                  <c:v>3.1160000000000001</c:v>
                </c:pt>
                <c:pt idx="81">
                  <c:v>9.2089999999999996</c:v>
                </c:pt>
                <c:pt idx="82">
                  <c:v>14.93</c:v>
                </c:pt>
                <c:pt idx="83">
                  <c:v>21.094000000000001</c:v>
                </c:pt>
                <c:pt idx="84">
                  <c:v>24.151</c:v>
                </c:pt>
                <c:pt idx="85">
                  <c:v>22.466999999999999</c:v>
                </c:pt>
                <c:pt idx="86">
                  <c:v>15.913</c:v>
                </c:pt>
                <c:pt idx="87">
                  <c:v>7.5540000000000003</c:v>
                </c:pt>
                <c:pt idx="88">
                  <c:v>-0.313</c:v>
                </c:pt>
                <c:pt idx="89">
                  <c:v>-4.9569999999999999</c:v>
                </c:pt>
                <c:pt idx="90">
                  <c:v>-4.569</c:v>
                </c:pt>
                <c:pt idx="91">
                  <c:v>-0.33900000000000002</c:v>
                </c:pt>
                <c:pt idx="92">
                  <c:v>6.3470000000000004</c:v>
                </c:pt>
                <c:pt idx="93">
                  <c:v>12.694000000000001</c:v>
                </c:pt>
                <c:pt idx="94">
                  <c:v>18.763999999999999</c:v>
                </c:pt>
                <c:pt idx="95">
                  <c:v>22.920999999999999</c:v>
                </c:pt>
                <c:pt idx="96">
                  <c:v>23.271000000000001</c:v>
                </c:pt>
                <c:pt idx="97">
                  <c:v>18.369</c:v>
                </c:pt>
                <c:pt idx="98">
                  <c:v>9.9610000000000003</c:v>
                </c:pt>
                <c:pt idx="99">
                  <c:v>0.35599999999999998</c:v>
                </c:pt>
                <c:pt idx="100">
                  <c:v>-5.5330000000000004</c:v>
                </c:pt>
                <c:pt idx="101">
                  <c:v>-5.2460000000000004</c:v>
                </c:pt>
                <c:pt idx="102">
                  <c:v>-0.65900000000000003</c:v>
                </c:pt>
                <c:pt idx="103">
                  <c:v>4.016</c:v>
                </c:pt>
                <c:pt idx="104">
                  <c:v>9.1110000000000007</c:v>
                </c:pt>
                <c:pt idx="105">
                  <c:v>15.932</c:v>
                </c:pt>
                <c:pt idx="106">
                  <c:v>23.472000000000001</c:v>
                </c:pt>
                <c:pt idx="107">
                  <c:v>24.727</c:v>
                </c:pt>
                <c:pt idx="108">
                  <c:v>19.34</c:v>
                </c:pt>
                <c:pt idx="109">
                  <c:v>10.334</c:v>
                </c:pt>
                <c:pt idx="110">
                  <c:v>1.9950000000000001</c:v>
                </c:pt>
                <c:pt idx="111">
                  <c:v>-2.919</c:v>
                </c:pt>
                <c:pt idx="112">
                  <c:v>-3.8719999999999999</c:v>
                </c:pt>
                <c:pt idx="113">
                  <c:v>-2.681</c:v>
                </c:pt>
                <c:pt idx="114">
                  <c:v>0.52800000000000002</c:v>
                </c:pt>
                <c:pt idx="115">
                  <c:v>6.5309999999999997</c:v>
                </c:pt>
                <c:pt idx="116">
                  <c:v>14.579000000000001</c:v>
                </c:pt>
                <c:pt idx="117">
                  <c:v>21.417000000000002</c:v>
                </c:pt>
                <c:pt idx="118">
                  <c:v>23.742999999999999</c:v>
                </c:pt>
                <c:pt idx="119">
                  <c:v>20.937999999999999</c:v>
                </c:pt>
                <c:pt idx="120">
                  <c:v>13.952999999999999</c:v>
                </c:pt>
                <c:pt idx="121">
                  <c:v>4.6769999999999996</c:v>
                </c:pt>
                <c:pt idx="122">
                  <c:v>-2.339</c:v>
                </c:pt>
                <c:pt idx="123">
                  <c:v>-5.1130000000000004</c:v>
                </c:pt>
                <c:pt idx="124">
                  <c:v>-4.202</c:v>
                </c:pt>
                <c:pt idx="125">
                  <c:v>-0.98399999999999999</c:v>
                </c:pt>
                <c:pt idx="126">
                  <c:v>3.56</c:v>
                </c:pt>
                <c:pt idx="127">
                  <c:v>11.228999999999999</c:v>
                </c:pt>
                <c:pt idx="128">
                  <c:v>19.704000000000001</c:v>
                </c:pt>
                <c:pt idx="129">
                  <c:v>24.337</c:v>
                </c:pt>
                <c:pt idx="130">
                  <c:v>22.210999999999999</c:v>
                </c:pt>
                <c:pt idx="131">
                  <c:v>14.577</c:v>
                </c:pt>
                <c:pt idx="132">
                  <c:v>5.1619999999999999</c:v>
                </c:pt>
                <c:pt idx="133">
                  <c:v>-1.0900000000000001</c:v>
                </c:pt>
                <c:pt idx="134">
                  <c:v>-3.3889999999999998</c:v>
                </c:pt>
                <c:pt idx="135">
                  <c:v>-4.2539999999999996</c:v>
                </c:pt>
                <c:pt idx="136">
                  <c:v>-3.5339999999999998</c:v>
                </c:pt>
                <c:pt idx="137">
                  <c:v>1.2849999999999999</c:v>
                </c:pt>
                <c:pt idx="138">
                  <c:v>10.318</c:v>
                </c:pt>
                <c:pt idx="139">
                  <c:v>18.562000000000001</c:v>
                </c:pt>
                <c:pt idx="140">
                  <c:v>21.98</c:v>
                </c:pt>
                <c:pt idx="141">
                  <c:v>21.701000000000001</c:v>
                </c:pt>
                <c:pt idx="142">
                  <c:v>17.143000000000001</c:v>
                </c:pt>
                <c:pt idx="143">
                  <c:v>9.42</c:v>
                </c:pt>
                <c:pt idx="144">
                  <c:v>1.583</c:v>
                </c:pt>
                <c:pt idx="145">
                  <c:v>-3.6320000000000001</c:v>
                </c:pt>
                <c:pt idx="146">
                  <c:v>-5.8029999999999999</c:v>
                </c:pt>
                <c:pt idx="147">
                  <c:v>-4.5410000000000004</c:v>
                </c:pt>
                <c:pt idx="148">
                  <c:v>-0.45100000000000001</c:v>
                </c:pt>
                <c:pt idx="149">
                  <c:v>7.2080000000000002</c:v>
                </c:pt>
                <c:pt idx="150">
                  <c:v>14.958</c:v>
                </c:pt>
                <c:pt idx="151">
                  <c:v>20.736999999999998</c:v>
                </c:pt>
                <c:pt idx="152">
                  <c:v>22.567</c:v>
                </c:pt>
                <c:pt idx="153">
                  <c:v>18.763999999999999</c:v>
                </c:pt>
                <c:pt idx="154">
                  <c:v>10.429</c:v>
                </c:pt>
                <c:pt idx="155">
                  <c:v>2.7090000000000001</c:v>
                </c:pt>
                <c:pt idx="156">
                  <c:v>-2.4500000000000002</c:v>
                </c:pt>
                <c:pt idx="157">
                  <c:v>-5.2</c:v>
                </c:pt>
                <c:pt idx="158">
                  <c:v>-5.8929999999999998</c:v>
                </c:pt>
                <c:pt idx="159">
                  <c:v>-3.206</c:v>
                </c:pt>
                <c:pt idx="160">
                  <c:v>5.5839999999999996</c:v>
                </c:pt>
                <c:pt idx="161">
                  <c:v>13.832000000000001</c:v>
                </c:pt>
                <c:pt idx="162">
                  <c:v>18.866</c:v>
                </c:pt>
                <c:pt idx="163">
                  <c:v>20.95</c:v>
                </c:pt>
                <c:pt idx="164">
                  <c:v>19.141999999999999</c:v>
                </c:pt>
                <c:pt idx="165">
                  <c:v>13.997999999999999</c:v>
                </c:pt>
                <c:pt idx="166">
                  <c:v>6.8170000000000002</c:v>
                </c:pt>
                <c:pt idx="167">
                  <c:v>-0.70299999999999996</c:v>
                </c:pt>
                <c:pt idx="168">
                  <c:v>-6.3070000000000004</c:v>
                </c:pt>
                <c:pt idx="169">
                  <c:v>-7.508</c:v>
                </c:pt>
                <c:pt idx="170">
                  <c:v>-3.3260000000000001</c:v>
                </c:pt>
                <c:pt idx="171">
                  <c:v>3.7789999999999999</c:v>
                </c:pt>
                <c:pt idx="172">
                  <c:v>10.427</c:v>
                </c:pt>
                <c:pt idx="173">
                  <c:v>16.375</c:v>
                </c:pt>
                <c:pt idx="174">
                  <c:v>21.029</c:v>
                </c:pt>
                <c:pt idx="175">
                  <c:v>21.483000000000001</c:v>
                </c:pt>
                <c:pt idx="176">
                  <c:v>16.376999999999999</c:v>
                </c:pt>
                <c:pt idx="177">
                  <c:v>8.0730000000000004</c:v>
                </c:pt>
                <c:pt idx="178">
                  <c:v>3.6999999999999998E-2</c:v>
                </c:pt>
                <c:pt idx="179">
                  <c:v>-5.6139999999999999</c:v>
                </c:pt>
                <c:pt idx="180">
                  <c:v>-7.6719999999999997</c:v>
                </c:pt>
                <c:pt idx="181">
                  <c:v>-5.3550000000000004</c:v>
                </c:pt>
                <c:pt idx="182">
                  <c:v>1.4530000000000001</c:v>
                </c:pt>
                <c:pt idx="183">
                  <c:v>8.9260000000000002</c:v>
                </c:pt>
                <c:pt idx="184">
                  <c:v>15.231999999999999</c:v>
                </c:pt>
                <c:pt idx="185">
                  <c:v>19.507999999999999</c:v>
                </c:pt>
                <c:pt idx="186">
                  <c:v>20.225000000000001</c:v>
                </c:pt>
                <c:pt idx="187">
                  <c:v>17.151</c:v>
                </c:pt>
                <c:pt idx="188">
                  <c:v>11.381</c:v>
                </c:pt>
                <c:pt idx="189">
                  <c:v>3.55</c:v>
                </c:pt>
                <c:pt idx="190">
                  <c:v>-4.83</c:v>
                </c:pt>
                <c:pt idx="191">
                  <c:v>-8.6859999999999999</c:v>
                </c:pt>
                <c:pt idx="192">
                  <c:v>-5.6319999999999997</c:v>
                </c:pt>
                <c:pt idx="193">
                  <c:v>0.91600000000000004</c:v>
                </c:pt>
                <c:pt idx="194">
                  <c:v>6.6589999999999998</c:v>
                </c:pt>
                <c:pt idx="195">
                  <c:v>11.973000000000001</c:v>
                </c:pt>
                <c:pt idx="196">
                  <c:v>17.896000000000001</c:v>
                </c:pt>
                <c:pt idx="197">
                  <c:v>21.53</c:v>
                </c:pt>
                <c:pt idx="198">
                  <c:v>20.427</c:v>
                </c:pt>
                <c:pt idx="199">
                  <c:v>13.997</c:v>
                </c:pt>
                <c:pt idx="200">
                  <c:v>4.7699999999999996</c:v>
                </c:pt>
                <c:pt idx="201">
                  <c:v>-3.1720000000000002</c:v>
                </c:pt>
                <c:pt idx="202">
                  <c:v>-7.35</c:v>
                </c:pt>
                <c:pt idx="203">
                  <c:v>-6.3840000000000003</c:v>
                </c:pt>
                <c:pt idx="204">
                  <c:v>-1.804</c:v>
                </c:pt>
                <c:pt idx="205">
                  <c:v>4.0449999999999999</c:v>
                </c:pt>
                <c:pt idx="206">
                  <c:v>10.914</c:v>
                </c:pt>
                <c:pt idx="207">
                  <c:v>17.215</c:v>
                </c:pt>
                <c:pt idx="208">
                  <c:v>20.686</c:v>
                </c:pt>
                <c:pt idx="209">
                  <c:v>20.027000000000001</c:v>
                </c:pt>
                <c:pt idx="210">
                  <c:v>15.66</c:v>
                </c:pt>
                <c:pt idx="211">
                  <c:v>8.4190000000000005</c:v>
                </c:pt>
                <c:pt idx="212">
                  <c:v>-0.56299999999999994</c:v>
                </c:pt>
                <c:pt idx="213">
                  <c:v>-7.1109999999999998</c:v>
                </c:pt>
                <c:pt idx="214">
                  <c:v>-7.1139999999999999</c:v>
                </c:pt>
                <c:pt idx="215">
                  <c:v>-2.1920000000000002</c:v>
                </c:pt>
                <c:pt idx="216">
                  <c:v>2.7330000000000001</c:v>
                </c:pt>
                <c:pt idx="217">
                  <c:v>8.2639999999999993</c:v>
                </c:pt>
                <c:pt idx="218">
                  <c:v>14.882</c:v>
                </c:pt>
                <c:pt idx="219">
                  <c:v>20.23</c:v>
                </c:pt>
                <c:pt idx="220">
                  <c:v>22.428000000000001</c:v>
                </c:pt>
                <c:pt idx="221">
                  <c:v>18.849</c:v>
                </c:pt>
                <c:pt idx="222">
                  <c:v>10.089</c:v>
                </c:pt>
                <c:pt idx="223">
                  <c:v>0.59799999999999998</c:v>
                </c:pt>
                <c:pt idx="224">
                  <c:v>-5.0960000000000001</c:v>
                </c:pt>
                <c:pt idx="225">
                  <c:v>-5.7889999999999997</c:v>
                </c:pt>
                <c:pt idx="226">
                  <c:v>-4.258</c:v>
                </c:pt>
                <c:pt idx="227">
                  <c:v>-0.39800000000000002</c:v>
                </c:pt>
                <c:pt idx="228">
                  <c:v>6.7389999999999999</c:v>
                </c:pt>
                <c:pt idx="229">
                  <c:v>14.632999999999999</c:v>
                </c:pt>
                <c:pt idx="230">
                  <c:v>20.742999999999999</c:v>
                </c:pt>
                <c:pt idx="231">
                  <c:v>22.279</c:v>
                </c:pt>
                <c:pt idx="232">
                  <c:v>19.178000000000001</c:v>
                </c:pt>
                <c:pt idx="233">
                  <c:v>12.195</c:v>
                </c:pt>
                <c:pt idx="234">
                  <c:v>3.8439999999999999</c:v>
                </c:pt>
                <c:pt idx="235">
                  <c:v>-2.5710000000000002</c:v>
                </c:pt>
                <c:pt idx="236">
                  <c:v>-5.7919999999999998</c:v>
                </c:pt>
                <c:pt idx="237">
                  <c:v>-4.6440000000000001</c:v>
                </c:pt>
                <c:pt idx="238">
                  <c:v>-1.3129999999999999</c:v>
                </c:pt>
                <c:pt idx="239">
                  <c:v>4.3650000000000002</c:v>
                </c:pt>
                <c:pt idx="240">
                  <c:v>12.129</c:v>
                </c:pt>
                <c:pt idx="241">
                  <c:v>18.803000000000001</c:v>
                </c:pt>
                <c:pt idx="242">
                  <c:v>22.768999999999998</c:v>
                </c:pt>
                <c:pt idx="243">
                  <c:v>21.32</c:v>
                </c:pt>
                <c:pt idx="244">
                  <c:v>14.461</c:v>
                </c:pt>
                <c:pt idx="245">
                  <c:v>5.2880000000000003</c:v>
                </c:pt>
                <c:pt idx="246">
                  <c:v>-0.122</c:v>
                </c:pt>
                <c:pt idx="247">
                  <c:v>-2.9340000000000002</c:v>
                </c:pt>
                <c:pt idx="248">
                  <c:v>-4.3730000000000002</c:v>
                </c:pt>
                <c:pt idx="249">
                  <c:v>-4.1399999999999997</c:v>
                </c:pt>
                <c:pt idx="250">
                  <c:v>1.24</c:v>
                </c:pt>
                <c:pt idx="251">
                  <c:v>10.762</c:v>
                </c:pt>
                <c:pt idx="252">
                  <c:v>19.939</c:v>
                </c:pt>
                <c:pt idx="253">
                  <c:v>24.02</c:v>
                </c:pt>
                <c:pt idx="254">
                  <c:v>21.861999999999998</c:v>
                </c:pt>
                <c:pt idx="255">
                  <c:v>15.384</c:v>
                </c:pt>
                <c:pt idx="256">
                  <c:v>8.2210000000000001</c:v>
                </c:pt>
                <c:pt idx="257">
                  <c:v>2.5419999999999998</c:v>
                </c:pt>
                <c:pt idx="258">
                  <c:v>-1.5940000000000001</c:v>
                </c:pt>
                <c:pt idx="259">
                  <c:v>-4.9290000000000003</c:v>
                </c:pt>
                <c:pt idx="260">
                  <c:v>-5.0919999999999996</c:v>
                </c:pt>
                <c:pt idx="261">
                  <c:v>-0.41699999999999998</c:v>
                </c:pt>
                <c:pt idx="262">
                  <c:v>8.6370000000000005</c:v>
                </c:pt>
                <c:pt idx="263">
                  <c:v>17.844999999999999</c:v>
                </c:pt>
                <c:pt idx="264">
                  <c:v>23.114999999999998</c:v>
                </c:pt>
                <c:pt idx="265">
                  <c:v>22.917000000000002</c:v>
                </c:pt>
                <c:pt idx="266">
                  <c:v>17.949000000000002</c:v>
                </c:pt>
                <c:pt idx="267">
                  <c:v>10.406000000000001</c:v>
                </c:pt>
                <c:pt idx="268">
                  <c:v>4.0190000000000001</c:v>
                </c:pt>
                <c:pt idx="269">
                  <c:v>0.999</c:v>
                </c:pt>
                <c:pt idx="270">
                  <c:v>-2.9159999999999999</c:v>
                </c:pt>
                <c:pt idx="271">
                  <c:v>-5.9820000000000002</c:v>
                </c:pt>
                <c:pt idx="272">
                  <c:v>-3.4510000000000001</c:v>
                </c:pt>
                <c:pt idx="273">
                  <c:v>5.8029999999999999</c:v>
                </c:pt>
                <c:pt idx="274">
                  <c:v>17.285</c:v>
                </c:pt>
                <c:pt idx="275">
                  <c:v>24.626999999999999</c:v>
                </c:pt>
                <c:pt idx="276">
                  <c:v>23.94</c:v>
                </c:pt>
                <c:pt idx="277">
                  <c:v>18.11</c:v>
                </c:pt>
                <c:pt idx="278">
                  <c:v>11.813000000000001</c:v>
                </c:pt>
                <c:pt idx="279">
                  <c:v>8.0559999999999992</c:v>
                </c:pt>
                <c:pt idx="280">
                  <c:v>3.4489999999999998</c:v>
                </c:pt>
                <c:pt idx="281">
                  <c:v>-2.9239999999999999</c:v>
                </c:pt>
                <c:pt idx="282">
                  <c:v>-6.7069999999999999</c:v>
                </c:pt>
                <c:pt idx="283">
                  <c:v>-4.0970000000000004</c:v>
                </c:pt>
                <c:pt idx="284">
                  <c:v>4.6440000000000001</c:v>
                </c:pt>
                <c:pt idx="285">
                  <c:v>15.500999999999999</c:v>
                </c:pt>
                <c:pt idx="286">
                  <c:v>22.524000000000001</c:v>
                </c:pt>
                <c:pt idx="287">
                  <c:v>23.39</c:v>
                </c:pt>
                <c:pt idx="288">
                  <c:v>19.736000000000001</c:v>
                </c:pt>
                <c:pt idx="289">
                  <c:v>14.554</c:v>
                </c:pt>
                <c:pt idx="290">
                  <c:v>9.5709999999999997</c:v>
                </c:pt>
                <c:pt idx="291">
                  <c:v>5.2779999999999996</c:v>
                </c:pt>
                <c:pt idx="292">
                  <c:v>-0.78</c:v>
                </c:pt>
                <c:pt idx="293">
                  <c:v>-5.7220000000000004</c:v>
                </c:pt>
                <c:pt idx="294">
                  <c:v>-5.8440000000000003</c:v>
                </c:pt>
                <c:pt idx="295">
                  <c:v>1.149</c:v>
                </c:pt>
                <c:pt idx="296">
                  <c:v>12.518000000000001</c:v>
                </c:pt>
                <c:pt idx="297">
                  <c:v>22.007000000000001</c:v>
                </c:pt>
                <c:pt idx="298">
                  <c:v>24.361000000000001</c:v>
                </c:pt>
                <c:pt idx="299">
                  <c:v>20.541</c:v>
                </c:pt>
                <c:pt idx="300">
                  <c:v>15.833</c:v>
                </c:pt>
                <c:pt idx="301">
                  <c:v>12.281000000000001</c:v>
                </c:pt>
                <c:pt idx="302">
                  <c:v>8.2319999999999993</c:v>
                </c:pt>
                <c:pt idx="303">
                  <c:v>0.3</c:v>
                </c:pt>
                <c:pt idx="304">
                  <c:v>-6.4580000000000002</c:v>
                </c:pt>
                <c:pt idx="305">
                  <c:v>-6.8819999999999997</c:v>
                </c:pt>
                <c:pt idx="306">
                  <c:v>0.25</c:v>
                </c:pt>
                <c:pt idx="307">
                  <c:v>11.711</c:v>
                </c:pt>
                <c:pt idx="308">
                  <c:v>20.231000000000002</c:v>
                </c:pt>
                <c:pt idx="309">
                  <c:v>23.013999999999999</c:v>
                </c:pt>
                <c:pt idx="310">
                  <c:v>21.509</c:v>
                </c:pt>
                <c:pt idx="311">
                  <c:v>18.481999999999999</c:v>
                </c:pt>
                <c:pt idx="312">
                  <c:v>15.038</c:v>
                </c:pt>
                <c:pt idx="313">
                  <c:v>9.4130000000000003</c:v>
                </c:pt>
                <c:pt idx="314">
                  <c:v>1.736</c:v>
                </c:pt>
                <c:pt idx="315">
                  <c:v>-4.7119999999999997</c:v>
                </c:pt>
                <c:pt idx="316">
                  <c:v>-6.6890000000000001</c:v>
                </c:pt>
                <c:pt idx="317">
                  <c:v>-1.9610000000000001</c:v>
                </c:pt>
                <c:pt idx="318">
                  <c:v>7.7430000000000003</c:v>
                </c:pt>
                <c:pt idx="319">
                  <c:v>17.494</c:v>
                </c:pt>
                <c:pt idx="320">
                  <c:v>22.829000000000001</c:v>
                </c:pt>
                <c:pt idx="321">
                  <c:v>22.381</c:v>
                </c:pt>
                <c:pt idx="322">
                  <c:v>18.763000000000002</c:v>
                </c:pt>
                <c:pt idx="323">
                  <c:v>16.739999999999998</c:v>
                </c:pt>
                <c:pt idx="324">
                  <c:v>12.14</c:v>
                </c:pt>
                <c:pt idx="325">
                  <c:v>3.98</c:v>
                </c:pt>
                <c:pt idx="326">
                  <c:v>-4.5229999999999997</c:v>
                </c:pt>
                <c:pt idx="327">
                  <c:v>-8.1150000000000002</c:v>
                </c:pt>
                <c:pt idx="328">
                  <c:v>-3.35</c:v>
                </c:pt>
                <c:pt idx="329">
                  <c:v>7.1360000000000001</c:v>
                </c:pt>
                <c:pt idx="330">
                  <c:v>16.341999999999999</c:v>
                </c:pt>
                <c:pt idx="331">
                  <c:v>20.297000000000001</c:v>
                </c:pt>
                <c:pt idx="332">
                  <c:v>21.177</c:v>
                </c:pt>
                <c:pt idx="333">
                  <c:v>21.306999999999999</c:v>
                </c:pt>
                <c:pt idx="334">
                  <c:v>19.920000000000002</c:v>
                </c:pt>
                <c:pt idx="335">
                  <c:v>13.917</c:v>
                </c:pt>
                <c:pt idx="336">
                  <c:v>4.8049999999999997</c:v>
                </c:pt>
                <c:pt idx="337">
                  <c:v>-3.2269999999999999</c:v>
                </c:pt>
                <c:pt idx="338">
                  <c:v>-6.4779999999999998</c:v>
                </c:pt>
                <c:pt idx="339">
                  <c:v>-3.4340000000000002</c:v>
                </c:pt>
                <c:pt idx="340">
                  <c:v>3.9790000000000001</c:v>
                </c:pt>
                <c:pt idx="341">
                  <c:v>12.034000000000001</c:v>
                </c:pt>
                <c:pt idx="342">
                  <c:v>17.902999999999999</c:v>
                </c:pt>
                <c:pt idx="343">
                  <c:v>20.905999999999999</c:v>
                </c:pt>
                <c:pt idx="344">
                  <c:v>21.940999999999999</c:v>
                </c:pt>
                <c:pt idx="345">
                  <c:v>20.97</c:v>
                </c:pt>
                <c:pt idx="346">
                  <c:v>16.495000000000001</c:v>
                </c:pt>
                <c:pt idx="347">
                  <c:v>7.5960000000000001</c:v>
                </c:pt>
                <c:pt idx="348">
                  <c:v>-1.5640000000000001</c:v>
                </c:pt>
                <c:pt idx="349">
                  <c:v>-7.2720000000000002</c:v>
                </c:pt>
                <c:pt idx="350">
                  <c:v>-5.5830000000000002</c:v>
                </c:pt>
                <c:pt idx="351">
                  <c:v>2.3180000000000001</c:v>
                </c:pt>
                <c:pt idx="352">
                  <c:v>10.904</c:v>
                </c:pt>
                <c:pt idx="353">
                  <c:v>15.718</c:v>
                </c:pt>
                <c:pt idx="354">
                  <c:v>18.608000000000001</c:v>
                </c:pt>
                <c:pt idx="355">
                  <c:v>21.919</c:v>
                </c:pt>
                <c:pt idx="356">
                  <c:v>23.780999999999999</c:v>
                </c:pt>
                <c:pt idx="357">
                  <c:v>18.693999999999999</c:v>
                </c:pt>
                <c:pt idx="358">
                  <c:v>8.5749999999999993</c:v>
                </c:pt>
                <c:pt idx="359">
                  <c:v>-1.5369999999999999</c:v>
                </c:pt>
                <c:pt idx="360">
                  <c:v>-6.3540000000000001</c:v>
                </c:pt>
                <c:pt idx="361">
                  <c:v>-4.3129999999999997</c:v>
                </c:pt>
                <c:pt idx="362">
                  <c:v>1.5820000000000001</c:v>
                </c:pt>
                <c:pt idx="363">
                  <c:v>7.4880000000000004</c:v>
                </c:pt>
                <c:pt idx="364">
                  <c:v>12.708</c:v>
                </c:pt>
                <c:pt idx="365">
                  <c:v>17.597999999999999</c:v>
                </c:pt>
                <c:pt idx="366">
                  <c:v>22.427</c:v>
                </c:pt>
                <c:pt idx="367">
                  <c:v>23.859000000000002</c:v>
                </c:pt>
                <c:pt idx="368">
                  <c:v>19.992999999999999</c:v>
                </c:pt>
                <c:pt idx="369">
                  <c:v>11.234999999999999</c:v>
                </c:pt>
                <c:pt idx="370">
                  <c:v>1.276</c:v>
                </c:pt>
                <c:pt idx="371">
                  <c:v>-5.4809999999999999</c:v>
                </c:pt>
                <c:pt idx="372">
                  <c:v>-5.9349999999999996</c:v>
                </c:pt>
                <c:pt idx="373">
                  <c:v>-0.95</c:v>
                </c:pt>
                <c:pt idx="374">
                  <c:v>5.3949999999999996</c:v>
                </c:pt>
                <c:pt idx="375">
                  <c:v>10.707000000000001</c:v>
                </c:pt>
                <c:pt idx="376">
                  <c:v>14.961</c:v>
                </c:pt>
                <c:pt idx="377">
                  <c:v>20.573</c:v>
                </c:pt>
                <c:pt idx="378">
                  <c:v>24.831</c:v>
                </c:pt>
                <c:pt idx="379">
                  <c:v>22.31</c:v>
                </c:pt>
                <c:pt idx="380">
                  <c:v>13.347</c:v>
                </c:pt>
                <c:pt idx="381">
                  <c:v>1.893</c:v>
                </c:pt>
                <c:pt idx="382">
                  <c:v>-5.8239999999999998</c:v>
                </c:pt>
                <c:pt idx="383">
                  <c:v>-5.407</c:v>
                </c:pt>
                <c:pt idx="384">
                  <c:v>-0.82499999999999996</c:v>
                </c:pt>
                <c:pt idx="385">
                  <c:v>3.669</c:v>
                </c:pt>
                <c:pt idx="386">
                  <c:v>7.3490000000000002</c:v>
                </c:pt>
                <c:pt idx="387">
                  <c:v>12.628</c:v>
                </c:pt>
                <c:pt idx="388">
                  <c:v>20.666</c:v>
                </c:pt>
                <c:pt idx="389">
                  <c:v>24.495999999999999</c:v>
                </c:pt>
                <c:pt idx="390">
                  <c:v>22.452999999999999</c:v>
                </c:pt>
                <c:pt idx="391">
                  <c:v>15.135</c:v>
                </c:pt>
                <c:pt idx="392">
                  <c:v>5.4359999999999999</c:v>
                </c:pt>
                <c:pt idx="393">
                  <c:v>-2.407</c:v>
                </c:pt>
                <c:pt idx="394">
                  <c:v>-5.3689999999999998</c:v>
                </c:pt>
                <c:pt idx="395">
                  <c:v>-3.6219999999999999</c:v>
                </c:pt>
                <c:pt idx="396">
                  <c:v>0.41399999999999998</c:v>
                </c:pt>
                <c:pt idx="397">
                  <c:v>5.5720000000000001</c:v>
                </c:pt>
                <c:pt idx="398">
                  <c:v>11.574999999999999</c:v>
                </c:pt>
                <c:pt idx="399">
                  <c:v>17.852</c:v>
                </c:pt>
                <c:pt idx="400">
                  <c:v>22.963999999999999</c:v>
                </c:pt>
                <c:pt idx="401">
                  <c:v>23.54</c:v>
                </c:pt>
                <c:pt idx="402">
                  <c:v>17.965</c:v>
                </c:pt>
                <c:pt idx="403">
                  <c:v>7.65</c:v>
                </c:pt>
                <c:pt idx="404">
                  <c:v>-2.2959999999999998</c:v>
                </c:pt>
                <c:pt idx="405">
                  <c:v>-5.9640000000000004</c:v>
                </c:pt>
                <c:pt idx="406">
                  <c:v>-4.1340000000000003</c:v>
                </c:pt>
                <c:pt idx="407">
                  <c:v>-0.63900000000000001</c:v>
                </c:pt>
                <c:pt idx="408">
                  <c:v>2.6920000000000002</c:v>
                </c:pt>
                <c:pt idx="409">
                  <c:v>9.2040000000000006</c:v>
                </c:pt>
                <c:pt idx="410">
                  <c:v>17.132000000000001</c:v>
                </c:pt>
                <c:pt idx="411">
                  <c:v>22.663</c:v>
                </c:pt>
                <c:pt idx="412">
                  <c:v>22.995999999999999</c:v>
                </c:pt>
                <c:pt idx="413">
                  <c:v>18.248999999999999</c:v>
                </c:pt>
                <c:pt idx="414">
                  <c:v>9.3699999999999992</c:v>
                </c:pt>
                <c:pt idx="415">
                  <c:v>1.3540000000000001</c:v>
                </c:pt>
                <c:pt idx="416">
                  <c:v>-3.5569999999999999</c:v>
                </c:pt>
                <c:pt idx="417">
                  <c:v>-5.1139999999999999</c:v>
                </c:pt>
                <c:pt idx="418">
                  <c:v>-3.5510000000000002</c:v>
                </c:pt>
                <c:pt idx="419">
                  <c:v>0.92600000000000005</c:v>
                </c:pt>
                <c:pt idx="420">
                  <c:v>7.7809999999999997</c:v>
                </c:pt>
                <c:pt idx="421">
                  <c:v>14.773</c:v>
                </c:pt>
                <c:pt idx="422">
                  <c:v>19.850999999999999</c:v>
                </c:pt>
                <c:pt idx="423">
                  <c:v>22.283999999999999</c:v>
                </c:pt>
                <c:pt idx="424">
                  <c:v>20.25</c:v>
                </c:pt>
                <c:pt idx="425">
                  <c:v>13.206</c:v>
                </c:pt>
                <c:pt idx="426">
                  <c:v>3.2989999999999999</c:v>
                </c:pt>
                <c:pt idx="427">
                  <c:v>-3.7240000000000002</c:v>
                </c:pt>
                <c:pt idx="428">
                  <c:v>-5.91</c:v>
                </c:pt>
                <c:pt idx="429">
                  <c:v>-4.4000000000000004</c:v>
                </c:pt>
                <c:pt idx="430">
                  <c:v>-0.82699999999999996</c:v>
                </c:pt>
                <c:pt idx="431">
                  <c:v>4.9809999999999999</c:v>
                </c:pt>
                <c:pt idx="432">
                  <c:v>13.010999999999999</c:v>
                </c:pt>
                <c:pt idx="433">
                  <c:v>19.163</c:v>
                </c:pt>
                <c:pt idx="434">
                  <c:v>21.99</c:v>
                </c:pt>
                <c:pt idx="435">
                  <c:v>20.242000000000001</c:v>
                </c:pt>
                <c:pt idx="436">
                  <c:v>13.478</c:v>
                </c:pt>
                <c:pt idx="437">
                  <c:v>5.4930000000000003</c:v>
                </c:pt>
                <c:pt idx="438">
                  <c:v>-0.66</c:v>
                </c:pt>
                <c:pt idx="439">
                  <c:v>-4.9219999999999997</c:v>
                </c:pt>
                <c:pt idx="440">
                  <c:v>-6.4480000000000004</c:v>
                </c:pt>
                <c:pt idx="441">
                  <c:v>-3.7719999999999998</c:v>
                </c:pt>
                <c:pt idx="442">
                  <c:v>3.875</c:v>
                </c:pt>
                <c:pt idx="443">
                  <c:v>11.747</c:v>
                </c:pt>
                <c:pt idx="444">
                  <c:v>16.834</c:v>
                </c:pt>
                <c:pt idx="445">
                  <c:v>20.199000000000002</c:v>
                </c:pt>
                <c:pt idx="446">
                  <c:v>20.861000000000001</c:v>
                </c:pt>
                <c:pt idx="447">
                  <c:v>17.126999999999999</c:v>
                </c:pt>
                <c:pt idx="448">
                  <c:v>9.5259999999999998</c:v>
                </c:pt>
                <c:pt idx="449">
                  <c:v>0.70199999999999996</c:v>
                </c:pt>
                <c:pt idx="450">
                  <c:v>-5.5810000000000004</c:v>
                </c:pt>
                <c:pt idx="451">
                  <c:v>-7.5419999999999998</c:v>
                </c:pt>
                <c:pt idx="452">
                  <c:v>-4.8310000000000004</c:v>
                </c:pt>
                <c:pt idx="453">
                  <c:v>1.147</c:v>
                </c:pt>
                <c:pt idx="454">
                  <c:v>8.8369999999999997</c:v>
                </c:pt>
                <c:pt idx="455">
                  <c:v>15.201000000000001</c:v>
                </c:pt>
                <c:pt idx="456">
                  <c:v>20.167000000000002</c:v>
                </c:pt>
                <c:pt idx="457">
                  <c:v>21.367999999999999</c:v>
                </c:pt>
                <c:pt idx="458">
                  <c:v>17.588000000000001</c:v>
                </c:pt>
                <c:pt idx="459">
                  <c:v>10.500999999999999</c:v>
                </c:pt>
                <c:pt idx="460">
                  <c:v>2.8420000000000001</c:v>
                </c:pt>
                <c:pt idx="461">
                  <c:v>-3.5419999999999998</c:v>
                </c:pt>
                <c:pt idx="462">
                  <c:v>-7.79</c:v>
                </c:pt>
                <c:pt idx="463">
                  <c:v>-6.2960000000000003</c:v>
                </c:pt>
                <c:pt idx="464">
                  <c:v>-0.55600000000000005</c:v>
                </c:pt>
                <c:pt idx="465">
                  <c:v>7.8659999999999997</c:v>
                </c:pt>
                <c:pt idx="466">
                  <c:v>13.869</c:v>
                </c:pt>
                <c:pt idx="467">
                  <c:v>17.922999999999998</c:v>
                </c:pt>
                <c:pt idx="468">
                  <c:v>20.158999999999999</c:v>
                </c:pt>
                <c:pt idx="469">
                  <c:v>19.033000000000001</c:v>
                </c:pt>
                <c:pt idx="470">
                  <c:v>14.667</c:v>
                </c:pt>
                <c:pt idx="471">
                  <c:v>6.2119999999999997</c:v>
                </c:pt>
                <c:pt idx="472">
                  <c:v>-2.7789999999999999</c:v>
                </c:pt>
                <c:pt idx="473">
                  <c:v>-7.9610000000000003</c:v>
                </c:pt>
                <c:pt idx="474">
                  <c:v>-6.8049999999999997</c:v>
                </c:pt>
                <c:pt idx="475">
                  <c:v>-1.867</c:v>
                </c:pt>
                <c:pt idx="476">
                  <c:v>4.0430000000000001</c:v>
                </c:pt>
                <c:pt idx="477">
                  <c:v>10.566000000000001</c:v>
                </c:pt>
                <c:pt idx="478">
                  <c:v>17.14</c:v>
                </c:pt>
                <c:pt idx="479">
                  <c:v>21.169</c:v>
                </c:pt>
                <c:pt idx="480">
                  <c:v>20.69</c:v>
                </c:pt>
                <c:pt idx="481">
                  <c:v>15.195</c:v>
                </c:pt>
                <c:pt idx="482">
                  <c:v>7.4649999999999999</c:v>
                </c:pt>
                <c:pt idx="483">
                  <c:v>-0.39700000000000002</c:v>
                </c:pt>
                <c:pt idx="484">
                  <c:v>-6.1630000000000003</c:v>
                </c:pt>
                <c:pt idx="485">
                  <c:v>-8.06</c:v>
                </c:pt>
                <c:pt idx="486">
                  <c:v>-3.8319999999999999</c:v>
                </c:pt>
                <c:pt idx="487">
                  <c:v>2.823</c:v>
                </c:pt>
                <c:pt idx="488">
                  <c:v>9.1790000000000003</c:v>
                </c:pt>
                <c:pt idx="489">
                  <c:v>15.401999999999999</c:v>
                </c:pt>
                <c:pt idx="490">
                  <c:v>19.571000000000002</c:v>
                </c:pt>
                <c:pt idx="491">
                  <c:v>20.370999999999999</c:v>
                </c:pt>
                <c:pt idx="492">
                  <c:v>17.623000000000001</c:v>
                </c:pt>
                <c:pt idx="493">
                  <c:v>10.927</c:v>
                </c:pt>
                <c:pt idx="494">
                  <c:v>1.627</c:v>
                </c:pt>
                <c:pt idx="495">
                  <c:v>-5.8810000000000002</c:v>
                </c:pt>
                <c:pt idx="496">
                  <c:v>-7.1829999999999998</c:v>
                </c:pt>
                <c:pt idx="497">
                  <c:v>-3.3319999999999999</c:v>
                </c:pt>
                <c:pt idx="498">
                  <c:v>0.32400000000000001</c:v>
                </c:pt>
                <c:pt idx="499">
                  <c:v>5.52</c:v>
                </c:pt>
                <c:pt idx="500">
                  <c:v>13.215999999999999</c:v>
                </c:pt>
                <c:pt idx="501">
                  <c:v>20.477</c:v>
                </c:pt>
                <c:pt idx="502">
                  <c:v>23.138999999999999</c:v>
                </c:pt>
                <c:pt idx="503">
                  <c:v>19.73</c:v>
                </c:pt>
                <c:pt idx="504">
                  <c:v>11.968</c:v>
                </c:pt>
                <c:pt idx="505">
                  <c:v>2.8170000000000002</c:v>
                </c:pt>
                <c:pt idx="506">
                  <c:v>-3.4009999999999998</c:v>
                </c:pt>
                <c:pt idx="507">
                  <c:v>-5.8680000000000003</c:v>
                </c:pt>
                <c:pt idx="508">
                  <c:v>-4.9560000000000004</c:v>
                </c:pt>
                <c:pt idx="509">
                  <c:v>-1.7150000000000001</c:v>
                </c:pt>
                <c:pt idx="510">
                  <c:v>3.8660000000000001</c:v>
                </c:pt>
                <c:pt idx="511">
                  <c:v>11.896000000000001</c:v>
                </c:pt>
                <c:pt idx="512">
                  <c:v>19.193000000000001</c:v>
                </c:pt>
                <c:pt idx="513">
                  <c:v>22.475000000000001</c:v>
                </c:pt>
                <c:pt idx="514">
                  <c:v>20.460999999999999</c:v>
                </c:pt>
                <c:pt idx="515">
                  <c:v>14.038</c:v>
                </c:pt>
                <c:pt idx="516">
                  <c:v>5.5030000000000001</c:v>
                </c:pt>
                <c:pt idx="517">
                  <c:v>-2.33</c:v>
                </c:pt>
                <c:pt idx="518">
                  <c:v>-5.31</c:v>
                </c:pt>
                <c:pt idx="519">
                  <c:v>-3.8570000000000002</c:v>
                </c:pt>
                <c:pt idx="520">
                  <c:v>-2.391</c:v>
                </c:pt>
                <c:pt idx="521">
                  <c:v>0.91600000000000004</c:v>
                </c:pt>
                <c:pt idx="522">
                  <c:v>8.2739999999999991</c:v>
                </c:pt>
                <c:pt idx="523">
                  <c:v>17.827999999999999</c:v>
                </c:pt>
                <c:pt idx="524">
                  <c:v>24.408000000000001</c:v>
                </c:pt>
                <c:pt idx="525">
                  <c:v>23.677</c:v>
                </c:pt>
                <c:pt idx="526">
                  <c:v>16.297000000000001</c:v>
                </c:pt>
                <c:pt idx="527">
                  <c:v>6.6239999999999997</c:v>
                </c:pt>
                <c:pt idx="528">
                  <c:v>-5.3999999999999999E-2</c:v>
                </c:pt>
                <c:pt idx="529">
                  <c:v>-2.3149999999999999</c:v>
                </c:pt>
                <c:pt idx="530">
                  <c:v>-3.7690000000000001</c:v>
                </c:pt>
                <c:pt idx="531">
                  <c:v>-4.5190000000000001</c:v>
                </c:pt>
                <c:pt idx="532">
                  <c:v>-1.3140000000000001</c:v>
                </c:pt>
                <c:pt idx="533">
                  <c:v>7.2290000000000001</c:v>
                </c:pt>
                <c:pt idx="534">
                  <c:v>17.065999999999999</c:v>
                </c:pt>
                <c:pt idx="535">
                  <c:v>23.681000000000001</c:v>
                </c:pt>
                <c:pt idx="536">
                  <c:v>23.611999999999998</c:v>
                </c:pt>
                <c:pt idx="537">
                  <c:v>17.748000000000001</c:v>
                </c:pt>
                <c:pt idx="538">
                  <c:v>9.7159999999999993</c:v>
                </c:pt>
                <c:pt idx="539">
                  <c:v>2.3620000000000001</c:v>
                </c:pt>
                <c:pt idx="540">
                  <c:v>-1.331</c:v>
                </c:pt>
                <c:pt idx="541">
                  <c:v>-2.8639999999999999</c:v>
                </c:pt>
                <c:pt idx="542">
                  <c:v>-3.9649999999999999</c:v>
                </c:pt>
                <c:pt idx="543">
                  <c:v>-2.5659999999999998</c:v>
                </c:pt>
                <c:pt idx="544">
                  <c:v>3.556</c:v>
                </c:pt>
                <c:pt idx="545">
                  <c:v>13.614000000000001</c:v>
                </c:pt>
                <c:pt idx="546">
                  <c:v>22.93</c:v>
                </c:pt>
                <c:pt idx="547">
                  <c:v>25.934000000000001</c:v>
                </c:pt>
                <c:pt idx="548">
                  <c:v>20.678000000000001</c:v>
                </c:pt>
                <c:pt idx="549">
                  <c:v>11.464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91-4649-B226-BA1E7FE6A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9269856"/>
        <c:axId val="362830896"/>
        <c:extLst/>
      </c:scatterChart>
      <c:valAx>
        <c:axId val="359269856"/>
        <c:scaling>
          <c:orientation val="minMax"/>
          <c:max val="2200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0896"/>
        <c:crossesAt val="-20"/>
        <c:crossBetween val="midCat"/>
        <c:majorUnit val="100"/>
      </c:valAx>
      <c:valAx>
        <c:axId val="362830896"/>
        <c:scaling>
          <c:orientation val="minMax"/>
          <c:max val="30"/>
          <c:min val="-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1/c (min/AU)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2698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986500000000001"/>
          <c:y val="2.2703847985902914E-2"/>
          <c:w val="0.76890916666666664"/>
          <c:h val="0.80715183791876288"/>
        </c:manualLayout>
      </c:layout>
      <c:scatterChart>
        <c:scatterStyle val="lineMarker"/>
        <c:varyColors val="0"/>
        <c:ser>
          <c:idx val="0"/>
          <c:order val="0"/>
          <c:tx>
            <c:strRef>
              <c:f>'Ganymede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'Ganymede (2)'!$D$31:$D$580</c:f>
              <c:numCache>
                <c:formatCode>0.00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'Ganymede (2)'!$G$31:$G$580</c:f>
              <c:numCache>
                <c:formatCode>0.00</c:formatCode>
                <c:ptCount val="550"/>
                <c:pt idx="0">
                  <c:v>6.2960000000000003</c:v>
                </c:pt>
                <c:pt idx="1">
                  <c:v>2.7610000000000001</c:v>
                </c:pt>
                <c:pt idx="2">
                  <c:v>5.5750000000000002</c:v>
                </c:pt>
                <c:pt idx="3">
                  <c:v>12.061999999999999</c:v>
                </c:pt>
                <c:pt idx="4">
                  <c:v>11.494999999999999</c:v>
                </c:pt>
                <c:pt idx="5">
                  <c:v>6.9290000000000003</c:v>
                </c:pt>
                <c:pt idx="6">
                  <c:v>1.5469999999999999</c:v>
                </c:pt>
                <c:pt idx="7">
                  <c:v>3.718</c:v>
                </c:pt>
                <c:pt idx="8">
                  <c:v>15.407</c:v>
                </c:pt>
                <c:pt idx="9">
                  <c:v>14.725</c:v>
                </c:pt>
                <c:pt idx="10">
                  <c:v>9.8629999999999995</c:v>
                </c:pt>
                <c:pt idx="11">
                  <c:v>4.8419999999999996</c:v>
                </c:pt>
                <c:pt idx="12">
                  <c:v>2.2730000000000001</c:v>
                </c:pt>
                <c:pt idx="13">
                  <c:v>7.8869999999999996</c:v>
                </c:pt>
                <c:pt idx="14">
                  <c:v>13.326000000000001</c:v>
                </c:pt>
                <c:pt idx="15">
                  <c:v>11.166</c:v>
                </c:pt>
                <c:pt idx="16">
                  <c:v>5.5309999999999997</c:v>
                </c:pt>
                <c:pt idx="17">
                  <c:v>3.7999999999999999E-2</c:v>
                </c:pt>
                <c:pt idx="18">
                  <c:v>5.5570000000000004</c:v>
                </c:pt>
                <c:pt idx="19">
                  <c:v>15.712999999999999</c:v>
                </c:pt>
                <c:pt idx="20">
                  <c:v>13.648999999999999</c:v>
                </c:pt>
                <c:pt idx="21">
                  <c:v>9.0060000000000002</c:v>
                </c:pt>
                <c:pt idx="22">
                  <c:v>4.8460000000000001</c:v>
                </c:pt>
                <c:pt idx="23">
                  <c:v>3.4140000000000001</c:v>
                </c:pt>
                <c:pt idx="24">
                  <c:v>10.202999999999999</c:v>
                </c:pt>
                <c:pt idx="25">
                  <c:v>13.134</c:v>
                </c:pt>
                <c:pt idx="26">
                  <c:v>9.7629999999999999</c:v>
                </c:pt>
                <c:pt idx="27">
                  <c:v>3.8010000000000002</c:v>
                </c:pt>
                <c:pt idx="28">
                  <c:v>-1.8540000000000001</c:v>
                </c:pt>
                <c:pt idx="29">
                  <c:v>8.0009999999999994</c:v>
                </c:pt>
                <c:pt idx="30">
                  <c:v>16.145</c:v>
                </c:pt>
                <c:pt idx="31">
                  <c:v>13.116</c:v>
                </c:pt>
                <c:pt idx="32">
                  <c:v>8.2629999999999999</c:v>
                </c:pt>
                <c:pt idx="33">
                  <c:v>4.415</c:v>
                </c:pt>
                <c:pt idx="34">
                  <c:v>4.4420000000000002</c:v>
                </c:pt>
                <c:pt idx="35">
                  <c:v>11.875</c:v>
                </c:pt>
                <c:pt idx="36">
                  <c:v>13.07</c:v>
                </c:pt>
                <c:pt idx="37">
                  <c:v>8.52</c:v>
                </c:pt>
                <c:pt idx="38">
                  <c:v>2.1259999999999999</c:v>
                </c:pt>
                <c:pt idx="39">
                  <c:v>0.29199999999999998</c:v>
                </c:pt>
                <c:pt idx="40">
                  <c:v>10.407</c:v>
                </c:pt>
                <c:pt idx="41">
                  <c:v>15.093</c:v>
                </c:pt>
                <c:pt idx="42">
                  <c:v>11.464</c:v>
                </c:pt>
                <c:pt idx="43">
                  <c:v>7.1950000000000003</c:v>
                </c:pt>
                <c:pt idx="44">
                  <c:v>4.5490000000000004</c:v>
                </c:pt>
                <c:pt idx="45">
                  <c:v>6.5949999999999998</c:v>
                </c:pt>
                <c:pt idx="46">
                  <c:v>12.83</c:v>
                </c:pt>
                <c:pt idx="47">
                  <c:v>12.202999999999999</c:v>
                </c:pt>
                <c:pt idx="48">
                  <c:v>7.0439999999999996</c:v>
                </c:pt>
                <c:pt idx="49">
                  <c:v>1.1830000000000001</c:v>
                </c:pt>
                <c:pt idx="50">
                  <c:v>0.90700000000000003</c:v>
                </c:pt>
                <c:pt idx="51">
                  <c:v>11.475</c:v>
                </c:pt>
                <c:pt idx="52">
                  <c:v>14.329000000000001</c:v>
                </c:pt>
                <c:pt idx="53">
                  <c:v>10.933999999999999</c:v>
                </c:pt>
                <c:pt idx="54">
                  <c:v>6.9790000000000001</c:v>
                </c:pt>
                <c:pt idx="55">
                  <c:v>5.0389999999999997</c:v>
                </c:pt>
                <c:pt idx="56">
                  <c:v>7.9059999999999997</c:v>
                </c:pt>
                <c:pt idx="57">
                  <c:v>13.138</c:v>
                </c:pt>
                <c:pt idx="58">
                  <c:v>11.856</c:v>
                </c:pt>
                <c:pt idx="59">
                  <c:v>6.72</c:v>
                </c:pt>
                <c:pt idx="60">
                  <c:v>1.2629999999999999</c:v>
                </c:pt>
                <c:pt idx="61">
                  <c:v>2.0510000000000002</c:v>
                </c:pt>
                <c:pt idx="62">
                  <c:v>11.962999999999999</c:v>
                </c:pt>
                <c:pt idx="63">
                  <c:v>13.337999999999999</c:v>
                </c:pt>
                <c:pt idx="64">
                  <c:v>9.6660000000000004</c:v>
                </c:pt>
                <c:pt idx="65">
                  <c:v>6.0369999999999999</c:v>
                </c:pt>
                <c:pt idx="66">
                  <c:v>4.9870000000000001</c:v>
                </c:pt>
                <c:pt idx="67">
                  <c:v>8.9550000000000001</c:v>
                </c:pt>
                <c:pt idx="68">
                  <c:v>13.709</c:v>
                </c:pt>
                <c:pt idx="69">
                  <c:v>12.045999999999999</c:v>
                </c:pt>
                <c:pt idx="70">
                  <c:v>6.3920000000000003</c:v>
                </c:pt>
                <c:pt idx="71">
                  <c:v>0.94199999999999995</c:v>
                </c:pt>
                <c:pt idx="72">
                  <c:v>2.8119999999999998</c:v>
                </c:pt>
                <c:pt idx="73">
                  <c:v>11.298999999999999</c:v>
                </c:pt>
                <c:pt idx="74">
                  <c:v>12.054</c:v>
                </c:pt>
                <c:pt idx="75">
                  <c:v>9.266</c:v>
                </c:pt>
                <c:pt idx="76">
                  <c:v>6.5860000000000003</c:v>
                </c:pt>
                <c:pt idx="77">
                  <c:v>6.298</c:v>
                </c:pt>
                <c:pt idx="78">
                  <c:v>10.303000000000001</c:v>
                </c:pt>
                <c:pt idx="79">
                  <c:v>14.077999999999999</c:v>
                </c:pt>
                <c:pt idx="80">
                  <c:v>12.083</c:v>
                </c:pt>
                <c:pt idx="81">
                  <c:v>6.2460000000000004</c:v>
                </c:pt>
                <c:pt idx="82">
                  <c:v>0.59499999999999997</c:v>
                </c:pt>
                <c:pt idx="83">
                  <c:v>2.8519999999999999</c:v>
                </c:pt>
                <c:pt idx="84">
                  <c:v>10.775</c:v>
                </c:pt>
                <c:pt idx="85">
                  <c:v>11.507999999999999</c:v>
                </c:pt>
                <c:pt idx="86">
                  <c:v>8.8379999999999992</c:v>
                </c:pt>
                <c:pt idx="87">
                  <c:v>6.2850000000000001</c:v>
                </c:pt>
                <c:pt idx="88">
                  <c:v>5.9569999999999999</c:v>
                </c:pt>
                <c:pt idx="89">
                  <c:v>10.206</c:v>
                </c:pt>
                <c:pt idx="90">
                  <c:v>14.116</c:v>
                </c:pt>
                <c:pt idx="91">
                  <c:v>12.125999999999999</c:v>
                </c:pt>
                <c:pt idx="92">
                  <c:v>6.0709999999999997</c:v>
                </c:pt>
                <c:pt idx="93">
                  <c:v>0.57399999999999995</c:v>
                </c:pt>
                <c:pt idx="94">
                  <c:v>3.492</c:v>
                </c:pt>
                <c:pt idx="95">
                  <c:v>10.823</c:v>
                </c:pt>
                <c:pt idx="96">
                  <c:v>10.766999999999999</c:v>
                </c:pt>
                <c:pt idx="97">
                  <c:v>8.0739999999999998</c:v>
                </c:pt>
                <c:pt idx="98">
                  <c:v>5.9610000000000003</c:v>
                </c:pt>
                <c:pt idx="99">
                  <c:v>6.1849999999999996</c:v>
                </c:pt>
                <c:pt idx="100">
                  <c:v>11.118</c:v>
                </c:pt>
                <c:pt idx="101">
                  <c:v>14.894</c:v>
                </c:pt>
                <c:pt idx="102">
                  <c:v>12.452</c:v>
                </c:pt>
                <c:pt idx="103">
                  <c:v>6.085</c:v>
                </c:pt>
                <c:pt idx="104">
                  <c:v>1.4750000000000001</c:v>
                </c:pt>
                <c:pt idx="105">
                  <c:v>4.2240000000000002</c:v>
                </c:pt>
                <c:pt idx="106">
                  <c:v>10.891999999999999</c:v>
                </c:pt>
                <c:pt idx="107">
                  <c:v>10.135999999999999</c:v>
                </c:pt>
                <c:pt idx="108">
                  <c:v>7.2759999999999998</c:v>
                </c:pt>
                <c:pt idx="109">
                  <c:v>4.9710000000000001</c:v>
                </c:pt>
                <c:pt idx="110">
                  <c:v>5.4829999999999997</c:v>
                </c:pt>
                <c:pt idx="111">
                  <c:v>11.196999999999999</c:v>
                </c:pt>
                <c:pt idx="112">
                  <c:v>15.161</c:v>
                </c:pt>
                <c:pt idx="113">
                  <c:v>12.641</c:v>
                </c:pt>
                <c:pt idx="114">
                  <c:v>6.3120000000000003</c:v>
                </c:pt>
                <c:pt idx="115">
                  <c:v>0.59</c:v>
                </c:pt>
                <c:pt idx="116">
                  <c:v>6.2279999999999998</c:v>
                </c:pt>
                <c:pt idx="117">
                  <c:v>12.099</c:v>
                </c:pt>
                <c:pt idx="118">
                  <c:v>9.4529999999999994</c:v>
                </c:pt>
                <c:pt idx="119">
                  <c:v>5.6449999999999996</c:v>
                </c:pt>
                <c:pt idx="120">
                  <c:v>3.4039999999999999</c:v>
                </c:pt>
                <c:pt idx="121">
                  <c:v>4.9870000000000001</c:v>
                </c:pt>
                <c:pt idx="122">
                  <c:v>12.795999999999999</c:v>
                </c:pt>
                <c:pt idx="123">
                  <c:v>16.335000000000001</c:v>
                </c:pt>
                <c:pt idx="124">
                  <c:v>12.92</c:v>
                </c:pt>
                <c:pt idx="125">
                  <c:v>6.04</c:v>
                </c:pt>
                <c:pt idx="126">
                  <c:v>0.54500000000000004</c:v>
                </c:pt>
                <c:pt idx="127">
                  <c:v>8.4600000000000009</c:v>
                </c:pt>
                <c:pt idx="128">
                  <c:v>12.33</c:v>
                </c:pt>
                <c:pt idx="129">
                  <c:v>8.4499999999999993</c:v>
                </c:pt>
                <c:pt idx="130">
                  <c:v>4.415</c:v>
                </c:pt>
                <c:pt idx="131">
                  <c:v>2.6659999999999999</c:v>
                </c:pt>
                <c:pt idx="132">
                  <c:v>5.5019999999999998</c:v>
                </c:pt>
                <c:pt idx="133">
                  <c:v>14.316000000000001</c:v>
                </c:pt>
                <c:pt idx="134">
                  <c:v>16.227</c:v>
                </c:pt>
                <c:pt idx="135">
                  <c:v>11.922000000000001</c:v>
                </c:pt>
                <c:pt idx="136">
                  <c:v>4.6440000000000001</c:v>
                </c:pt>
                <c:pt idx="137">
                  <c:v>1.054</c:v>
                </c:pt>
                <c:pt idx="138">
                  <c:v>11.206</c:v>
                </c:pt>
                <c:pt idx="139">
                  <c:v>13.156000000000001</c:v>
                </c:pt>
                <c:pt idx="140">
                  <c:v>8.2989999999999995</c:v>
                </c:pt>
                <c:pt idx="141">
                  <c:v>3.5779999999999998</c:v>
                </c:pt>
                <c:pt idx="142">
                  <c:v>1.4690000000000001</c:v>
                </c:pt>
                <c:pt idx="143">
                  <c:v>5.5140000000000002</c:v>
                </c:pt>
                <c:pt idx="144">
                  <c:v>15.144</c:v>
                </c:pt>
                <c:pt idx="145">
                  <c:v>15.882</c:v>
                </c:pt>
                <c:pt idx="146">
                  <c:v>10.78</c:v>
                </c:pt>
                <c:pt idx="147">
                  <c:v>3.589</c:v>
                </c:pt>
                <c:pt idx="148">
                  <c:v>2.1850000000000001</c:v>
                </c:pt>
                <c:pt idx="149">
                  <c:v>14.157</c:v>
                </c:pt>
                <c:pt idx="150">
                  <c:v>13.148999999999999</c:v>
                </c:pt>
                <c:pt idx="151">
                  <c:v>7.1909999999999998</c:v>
                </c:pt>
                <c:pt idx="152">
                  <c:v>2.3849999999999998</c:v>
                </c:pt>
                <c:pt idx="153">
                  <c:v>1.0209999999999999</c:v>
                </c:pt>
                <c:pt idx="154">
                  <c:v>7.32</c:v>
                </c:pt>
                <c:pt idx="155">
                  <c:v>15.61</c:v>
                </c:pt>
                <c:pt idx="156">
                  <c:v>14.824999999999999</c:v>
                </c:pt>
                <c:pt idx="157">
                  <c:v>9.0969999999999995</c:v>
                </c:pt>
                <c:pt idx="158">
                  <c:v>2.7549999999999999</c:v>
                </c:pt>
                <c:pt idx="159">
                  <c:v>4.7270000000000003</c:v>
                </c:pt>
                <c:pt idx="160">
                  <c:v>14.996</c:v>
                </c:pt>
                <c:pt idx="161">
                  <c:v>12.670999999999999</c:v>
                </c:pt>
                <c:pt idx="162">
                  <c:v>6.7709999999999999</c:v>
                </c:pt>
                <c:pt idx="163">
                  <c:v>2.0710000000000002</c:v>
                </c:pt>
                <c:pt idx="164">
                  <c:v>1.214</c:v>
                </c:pt>
                <c:pt idx="165">
                  <c:v>8.3320000000000007</c:v>
                </c:pt>
                <c:pt idx="166">
                  <c:v>14.898999999999999</c:v>
                </c:pt>
                <c:pt idx="167">
                  <c:v>13.717000000000001</c:v>
                </c:pt>
                <c:pt idx="168">
                  <c:v>8.4160000000000004</c:v>
                </c:pt>
                <c:pt idx="169">
                  <c:v>3.1850000000000001</c:v>
                </c:pt>
                <c:pt idx="170">
                  <c:v>7.8609999999999998</c:v>
                </c:pt>
                <c:pt idx="171">
                  <c:v>16.053000000000001</c:v>
                </c:pt>
                <c:pt idx="172">
                  <c:v>12.268000000000001</c:v>
                </c:pt>
                <c:pt idx="173">
                  <c:v>6.0250000000000004</c:v>
                </c:pt>
                <c:pt idx="174">
                  <c:v>1.4179999999999999</c:v>
                </c:pt>
                <c:pt idx="175">
                  <c:v>1.56</c:v>
                </c:pt>
                <c:pt idx="176">
                  <c:v>9.5690000000000008</c:v>
                </c:pt>
                <c:pt idx="177">
                  <c:v>14.685</c:v>
                </c:pt>
                <c:pt idx="178">
                  <c:v>12.868</c:v>
                </c:pt>
                <c:pt idx="179">
                  <c:v>7.601</c:v>
                </c:pt>
                <c:pt idx="180">
                  <c:v>2.5979999999999999</c:v>
                </c:pt>
                <c:pt idx="181">
                  <c:v>9.8719999999999999</c:v>
                </c:pt>
                <c:pt idx="182">
                  <c:v>15.22</c:v>
                </c:pt>
                <c:pt idx="183">
                  <c:v>11.196</c:v>
                </c:pt>
                <c:pt idx="184">
                  <c:v>5.7169999999999996</c:v>
                </c:pt>
                <c:pt idx="185">
                  <c:v>2.161</c:v>
                </c:pt>
                <c:pt idx="186">
                  <c:v>3.3039999999999998</c:v>
                </c:pt>
                <c:pt idx="187">
                  <c:v>10.28</c:v>
                </c:pt>
                <c:pt idx="188">
                  <c:v>13.787000000000001</c:v>
                </c:pt>
                <c:pt idx="189">
                  <c:v>11.67</c:v>
                </c:pt>
                <c:pt idx="190">
                  <c:v>6.7270000000000003</c:v>
                </c:pt>
                <c:pt idx="191">
                  <c:v>1.2889999999999999</c:v>
                </c:pt>
                <c:pt idx="192">
                  <c:v>10.827</c:v>
                </c:pt>
                <c:pt idx="193">
                  <c:v>14.972</c:v>
                </c:pt>
                <c:pt idx="194">
                  <c:v>11.359</c:v>
                </c:pt>
                <c:pt idx="195">
                  <c:v>6.282</c:v>
                </c:pt>
                <c:pt idx="196">
                  <c:v>2.8220000000000001</c:v>
                </c:pt>
                <c:pt idx="197">
                  <c:v>3.964</c:v>
                </c:pt>
                <c:pt idx="198">
                  <c:v>10.192</c:v>
                </c:pt>
                <c:pt idx="199">
                  <c:v>12.846</c:v>
                </c:pt>
                <c:pt idx="200">
                  <c:v>10.707000000000001</c:v>
                </c:pt>
                <c:pt idx="201">
                  <c:v>5.97</c:v>
                </c:pt>
                <c:pt idx="202">
                  <c:v>4.3559999999999999</c:v>
                </c:pt>
                <c:pt idx="203">
                  <c:v>11.634</c:v>
                </c:pt>
                <c:pt idx="204">
                  <c:v>14.537000000000001</c:v>
                </c:pt>
                <c:pt idx="205">
                  <c:v>10.701000000000001</c:v>
                </c:pt>
                <c:pt idx="206">
                  <c:v>5.9050000000000002</c:v>
                </c:pt>
                <c:pt idx="207">
                  <c:v>2.9929999999999999</c:v>
                </c:pt>
                <c:pt idx="208">
                  <c:v>4.7320000000000002</c:v>
                </c:pt>
                <c:pt idx="209">
                  <c:v>10.521000000000001</c:v>
                </c:pt>
                <c:pt idx="210">
                  <c:v>12.318</c:v>
                </c:pt>
                <c:pt idx="211">
                  <c:v>9.5570000000000004</c:v>
                </c:pt>
                <c:pt idx="212">
                  <c:v>4.93</c:v>
                </c:pt>
                <c:pt idx="213">
                  <c:v>4.2489999999999997</c:v>
                </c:pt>
                <c:pt idx="214">
                  <c:v>12.127000000000001</c:v>
                </c:pt>
                <c:pt idx="215">
                  <c:v>14.384</c:v>
                </c:pt>
                <c:pt idx="216">
                  <c:v>10.612</c:v>
                </c:pt>
                <c:pt idx="217">
                  <c:v>6.1369999999999996</c:v>
                </c:pt>
                <c:pt idx="218">
                  <c:v>3.3809999999999998</c:v>
                </c:pt>
                <c:pt idx="219">
                  <c:v>5.23</c:v>
                </c:pt>
                <c:pt idx="220">
                  <c:v>10.775</c:v>
                </c:pt>
                <c:pt idx="221">
                  <c:v>12.336</c:v>
                </c:pt>
                <c:pt idx="222">
                  <c:v>9.3149999999999995</c:v>
                </c:pt>
                <c:pt idx="223">
                  <c:v>4.7439999999999998</c:v>
                </c:pt>
                <c:pt idx="224">
                  <c:v>4.6029999999999998</c:v>
                </c:pt>
                <c:pt idx="225">
                  <c:v>13.082000000000001</c:v>
                </c:pt>
                <c:pt idx="226">
                  <c:v>14.601000000000001</c:v>
                </c:pt>
                <c:pt idx="227">
                  <c:v>10.006</c:v>
                </c:pt>
                <c:pt idx="228">
                  <c:v>4.9800000000000004</c:v>
                </c:pt>
                <c:pt idx="229">
                  <c:v>2.39</c:v>
                </c:pt>
                <c:pt idx="230">
                  <c:v>5.141</c:v>
                </c:pt>
                <c:pt idx="231">
                  <c:v>11.69</c:v>
                </c:pt>
                <c:pt idx="232">
                  <c:v>12.928000000000001</c:v>
                </c:pt>
                <c:pt idx="233">
                  <c:v>9.1240000000000006</c:v>
                </c:pt>
                <c:pt idx="234">
                  <c:v>3.7559999999999998</c:v>
                </c:pt>
                <c:pt idx="235">
                  <c:v>4.4260000000000002</c:v>
                </c:pt>
                <c:pt idx="236">
                  <c:v>14.231</c:v>
                </c:pt>
                <c:pt idx="237">
                  <c:v>14.632999999999999</c:v>
                </c:pt>
                <c:pt idx="238">
                  <c:v>9.6039999999999992</c:v>
                </c:pt>
                <c:pt idx="239">
                  <c:v>4.7439999999999998</c:v>
                </c:pt>
                <c:pt idx="240">
                  <c:v>2.5339999999999998</c:v>
                </c:pt>
                <c:pt idx="241">
                  <c:v>6.4189999999999996</c:v>
                </c:pt>
                <c:pt idx="242">
                  <c:v>12.996</c:v>
                </c:pt>
                <c:pt idx="243">
                  <c:v>12.938000000000001</c:v>
                </c:pt>
                <c:pt idx="244">
                  <c:v>8.327</c:v>
                </c:pt>
                <c:pt idx="245">
                  <c:v>2.536</c:v>
                </c:pt>
                <c:pt idx="246">
                  <c:v>4.3890000000000002</c:v>
                </c:pt>
                <c:pt idx="247">
                  <c:v>15.209</c:v>
                </c:pt>
                <c:pt idx="248">
                  <c:v>14.831</c:v>
                </c:pt>
                <c:pt idx="249">
                  <c:v>9.5239999999999991</c:v>
                </c:pt>
                <c:pt idx="250">
                  <c:v>4.077</c:v>
                </c:pt>
                <c:pt idx="251">
                  <c:v>1.522</c:v>
                </c:pt>
                <c:pt idx="252">
                  <c:v>6.6639999999999997</c:v>
                </c:pt>
                <c:pt idx="253">
                  <c:v>13.294</c:v>
                </c:pt>
                <c:pt idx="254">
                  <c:v>12.192</c:v>
                </c:pt>
                <c:pt idx="255">
                  <c:v>6.923</c:v>
                </c:pt>
                <c:pt idx="256">
                  <c:v>1.1499999999999999</c:v>
                </c:pt>
                <c:pt idx="257">
                  <c:v>5.5940000000000003</c:v>
                </c:pt>
                <c:pt idx="258">
                  <c:v>16.86</c:v>
                </c:pt>
                <c:pt idx="259">
                  <c:v>14.757</c:v>
                </c:pt>
                <c:pt idx="260">
                  <c:v>8.8460000000000001</c:v>
                </c:pt>
                <c:pt idx="261">
                  <c:v>3.302</c:v>
                </c:pt>
                <c:pt idx="262">
                  <c:v>1.454</c:v>
                </c:pt>
                <c:pt idx="263">
                  <c:v>9.0129999999999999</c:v>
                </c:pt>
                <c:pt idx="264">
                  <c:v>13.734999999999999</c:v>
                </c:pt>
                <c:pt idx="265">
                  <c:v>11.284000000000001</c:v>
                </c:pt>
                <c:pt idx="266">
                  <c:v>5.2549999999999999</c:v>
                </c:pt>
                <c:pt idx="267">
                  <c:v>1.532</c:v>
                </c:pt>
                <c:pt idx="268">
                  <c:v>8.0619999999999994</c:v>
                </c:pt>
                <c:pt idx="269">
                  <c:v>16.873999999999999</c:v>
                </c:pt>
                <c:pt idx="270">
                  <c:v>13.739000000000001</c:v>
                </c:pt>
                <c:pt idx="271">
                  <c:v>8.1029999999999998</c:v>
                </c:pt>
                <c:pt idx="272">
                  <c:v>2.9969999999999999</c:v>
                </c:pt>
                <c:pt idx="273">
                  <c:v>2.024</c:v>
                </c:pt>
                <c:pt idx="274">
                  <c:v>10.510999999999999</c:v>
                </c:pt>
                <c:pt idx="275">
                  <c:v>13.19</c:v>
                </c:pt>
                <c:pt idx="276">
                  <c:v>9.9450000000000003</c:v>
                </c:pt>
                <c:pt idx="277">
                  <c:v>3.835</c:v>
                </c:pt>
                <c:pt idx="278">
                  <c:v>0.29599999999999999</c:v>
                </c:pt>
                <c:pt idx="279">
                  <c:v>11.348000000000001</c:v>
                </c:pt>
                <c:pt idx="280">
                  <c:v>16.937999999999999</c:v>
                </c:pt>
                <c:pt idx="281">
                  <c:v>12.885999999999999</c:v>
                </c:pt>
                <c:pt idx="282">
                  <c:v>7.07</c:v>
                </c:pt>
                <c:pt idx="283">
                  <c:v>2.2240000000000002</c:v>
                </c:pt>
                <c:pt idx="284">
                  <c:v>3.2189999999999999</c:v>
                </c:pt>
                <c:pt idx="285">
                  <c:v>12.106</c:v>
                </c:pt>
                <c:pt idx="286">
                  <c:v>13.052</c:v>
                </c:pt>
                <c:pt idx="287">
                  <c:v>8.9149999999999991</c:v>
                </c:pt>
                <c:pt idx="288">
                  <c:v>2.8479999999999999</c:v>
                </c:pt>
                <c:pt idx="289">
                  <c:v>0.52600000000000002</c:v>
                </c:pt>
                <c:pt idx="290">
                  <c:v>13.629</c:v>
                </c:pt>
                <c:pt idx="291">
                  <c:v>15.755000000000001</c:v>
                </c:pt>
                <c:pt idx="292">
                  <c:v>11.259</c:v>
                </c:pt>
                <c:pt idx="293">
                  <c:v>6.3620000000000001</c:v>
                </c:pt>
                <c:pt idx="294">
                  <c:v>3.12</c:v>
                </c:pt>
                <c:pt idx="295">
                  <c:v>6.1079999999999997</c:v>
                </c:pt>
                <c:pt idx="296">
                  <c:v>12.819000000000001</c:v>
                </c:pt>
                <c:pt idx="297">
                  <c:v>12.102</c:v>
                </c:pt>
                <c:pt idx="298">
                  <c:v>7.2830000000000004</c:v>
                </c:pt>
                <c:pt idx="299">
                  <c:v>1.58</c:v>
                </c:pt>
                <c:pt idx="300">
                  <c:v>2.117</c:v>
                </c:pt>
                <c:pt idx="301">
                  <c:v>13.884</c:v>
                </c:pt>
                <c:pt idx="302">
                  <c:v>14.983000000000001</c:v>
                </c:pt>
                <c:pt idx="303">
                  <c:v>10.871</c:v>
                </c:pt>
                <c:pt idx="304">
                  <c:v>6.5010000000000003</c:v>
                </c:pt>
                <c:pt idx="305">
                  <c:v>4.0519999999999996</c:v>
                </c:pt>
                <c:pt idx="306">
                  <c:v>7.4610000000000003</c:v>
                </c:pt>
                <c:pt idx="307">
                  <c:v>12.500999999999999</c:v>
                </c:pt>
                <c:pt idx="308">
                  <c:v>10.734999999999999</c:v>
                </c:pt>
                <c:pt idx="309">
                  <c:v>5.8019999999999996</c:v>
                </c:pt>
                <c:pt idx="310">
                  <c:v>0.71699999999999997</c:v>
                </c:pt>
                <c:pt idx="311">
                  <c:v>3.51</c:v>
                </c:pt>
                <c:pt idx="312">
                  <c:v>14.176</c:v>
                </c:pt>
                <c:pt idx="313">
                  <c:v>14.18</c:v>
                </c:pt>
                <c:pt idx="314">
                  <c:v>10.015000000000001</c:v>
                </c:pt>
                <c:pt idx="315">
                  <c:v>6.2549999999999999</c:v>
                </c:pt>
                <c:pt idx="316">
                  <c:v>4.9989999999999997</c:v>
                </c:pt>
                <c:pt idx="317">
                  <c:v>9.2669999999999995</c:v>
                </c:pt>
                <c:pt idx="318">
                  <c:v>12.856999999999999</c:v>
                </c:pt>
                <c:pt idx="319">
                  <c:v>10.17</c:v>
                </c:pt>
                <c:pt idx="320">
                  <c:v>4.5209999999999999</c:v>
                </c:pt>
                <c:pt idx="321">
                  <c:v>-8.7999999999999995E-2</c:v>
                </c:pt>
                <c:pt idx="322">
                  <c:v>4.2</c:v>
                </c:pt>
                <c:pt idx="323">
                  <c:v>12.939</c:v>
                </c:pt>
                <c:pt idx="324">
                  <c:v>12.664</c:v>
                </c:pt>
                <c:pt idx="325">
                  <c:v>9.4730000000000008</c:v>
                </c:pt>
                <c:pt idx="326">
                  <c:v>6.5419999999999998</c:v>
                </c:pt>
                <c:pt idx="327">
                  <c:v>6.0090000000000003</c:v>
                </c:pt>
                <c:pt idx="328">
                  <c:v>10.157</c:v>
                </c:pt>
                <c:pt idx="329">
                  <c:v>12.662000000000001</c:v>
                </c:pt>
                <c:pt idx="330">
                  <c:v>9.8239999999999998</c:v>
                </c:pt>
                <c:pt idx="331">
                  <c:v>4.3319999999999999</c:v>
                </c:pt>
                <c:pt idx="332">
                  <c:v>0.35899999999999999</c:v>
                </c:pt>
                <c:pt idx="333">
                  <c:v>5.1210000000000004</c:v>
                </c:pt>
                <c:pt idx="334">
                  <c:v>12.808</c:v>
                </c:pt>
                <c:pt idx="335">
                  <c:v>12.16</c:v>
                </c:pt>
                <c:pt idx="336">
                  <c:v>8.8409999999999993</c:v>
                </c:pt>
                <c:pt idx="337">
                  <c:v>6.0170000000000003</c:v>
                </c:pt>
                <c:pt idx="338">
                  <c:v>5.9039999999999999</c:v>
                </c:pt>
                <c:pt idx="339">
                  <c:v>10.882</c:v>
                </c:pt>
                <c:pt idx="340">
                  <c:v>13.648999999999999</c:v>
                </c:pt>
                <c:pt idx="341">
                  <c:v>10.711</c:v>
                </c:pt>
                <c:pt idx="342">
                  <c:v>4.6749999999999998</c:v>
                </c:pt>
                <c:pt idx="343">
                  <c:v>-0.83499999999999996</c:v>
                </c:pt>
                <c:pt idx="344">
                  <c:v>5.5140000000000002</c:v>
                </c:pt>
                <c:pt idx="345">
                  <c:v>12.12</c:v>
                </c:pt>
                <c:pt idx="346">
                  <c:v>10.901</c:v>
                </c:pt>
                <c:pt idx="347">
                  <c:v>7.81</c:v>
                </c:pt>
                <c:pt idx="348">
                  <c:v>5.5759999999999996</c:v>
                </c:pt>
                <c:pt idx="349">
                  <c:v>6.4290000000000003</c:v>
                </c:pt>
                <c:pt idx="350">
                  <c:v>11.989000000000001</c:v>
                </c:pt>
                <c:pt idx="351">
                  <c:v>14.456</c:v>
                </c:pt>
                <c:pt idx="352">
                  <c:v>10.992000000000001</c:v>
                </c:pt>
                <c:pt idx="353">
                  <c:v>4.4160000000000004</c:v>
                </c:pt>
                <c:pt idx="354">
                  <c:v>-3.1669999999999998</c:v>
                </c:pt>
                <c:pt idx="355">
                  <c:v>6.0819999999999999</c:v>
                </c:pt>
                <c:pt idx="356">
                  <c:v>12.065</c:v>
                </c:pt>
                <c:pt idx="357">
                  <c:v>10.555999999999999</c:v>
                </c:pt>
                <c:pt idx="358">
                  <c:v>7.6360000000000001</c:v>
                </c:pt>
                <c:pt idx="359">
                  <c:v>5.2480000000000002</c:v>
                </c:pt>
                <c:pt idx="360">
                  <c:v>6.2990000000000004</c:v>
                </c:pt>
                <c:pt idx="361">
                  <c:v>12.507999999999999</c:v>
                </c:pt>
                <c:pt idx="362">
                  <c:v>14.696999999999999</c:v>
                </c:pt>
                <c:pt idx="363">
                  <c:v>10.827</c:v>
                </c:pt>
                <c:pt idx="364">
                  <c:v>4.0010000000000003</c:v>
                </c:pt>
                <c:pt idx="365">
                  <c:v>-0.44</c:v>
                </c:pt>
                <c:pt idx="366">
                  <c:v>7.577</c:v>
                </c:pt>
                <c:pt idx="367">
                  <c:v>12.308999999999999</c:v>
                </c:pt>
                <c:pt idx="368">
                  <c:v>9.5749999999999993</c:v>
                </c:pt>
                <c:pt idx="369">
                  <c:v>6.0730000000000004</c:v>
                </c:pt>
                <c:pt idx="370">
                  <c:v>4.0279999999999996</c:v>
                </c:pt>
                <c:pt idx="371">
                  <c:v>6.2460000000000004</c:v>
                </c:pt>
                <c:pt idx="372">
                  <c:v>14.125999999999999</c:v>
                </c:pt>
                <c:pt idx="373">
                  <c:v>15.076000000000001</c:v>
                </c:pt>
                <c:pt idx="374">
                  <c:v>10.117000000000001</c:v>
                </c:pt>
                <c:pt idx="375">
                  <c:v>2.8570000000000002</c:v>
                </c:pt>
                <c:pt idx="376">
                  <c:v>-0.34399999999999997</c:v>
                </c:pt>
                <c:pt idx="377">
                  <c:v>9.843</c:v>
                </c:pt>
                <c:pt idx="378">
                  <c:v>12.134</c:v>
                </c:pt>
                <c:pt idx="379">
                  <c:v>8.4489999999999998</c:v>
                </c:pt>
                <c:pt idx="380">
                  <c:v>5.0140000000000002</c:v>
                </c:pt>
                <c:pt idx="381">
                  <c:v>3.59</c:v>
                </c:pt>
                <c:pt idx="382">
                  <c:v>7.2789999999999999</c:v>
                </c:pt>
                <c:pt idx="383">
                  <c:v>15.47</c:v>
                </c:pt>
                <c:pt idx="384">
                  <c:v>15.108000000000001</c:v>
                </c:pt>
                <c:pt idx="385">
                  <c:v>9.6419999999999995</c:v>
                </c:pt>
                <c:pt idx="386">
                  <c:v>2.4590000000000001</c:v>
                </c:pt>
                <c:pt idx="387">
                  <c:v>0.78400000000000003</c:v>
                </c:pt>
                <c:pt idx="388">
                  <c:v>12.526999999999999</c:v>
                </c:pt>
                <c:pt idx="389">
                  <c:v>12.044</c:v>
                </c:pt>
                <c:pt idx="390">
                  <c:v>7.17</c:v>
                </c:pt>
                <c:pt idx="391">
                  <c:v>3.0579999999999998</c:v>
                </c:pt>
                <c:pt idx="392">
                  <c:v>1.78</c:v>
                </c:pt>
                <c:pt idx="393">
                  <c:v>7.9859999999999998</c:v>
                </c:pt>
                <c:pt idx="394">
                  <c:v>16.521000000000001</c:v>
                </c:pt>
                <c:pt idx="395">
                  <c:v>15.06</c:v>
                </c:pt>
                <c:pt idx="396">
                  <c:v>8.9979999999999993</c:v>
                </c:pt>
                <c:pt idx="397">
                  <c:v>1.875</c:v>
                </c:pt>
                <c:pt idx="398">
                  <c:v>3.2639999999999998</c:v>
                </c:pt>
                <c:pt idx="399">
                  <c:v>14.701000000000001</c:v>
                </c:pt>
                <c:pt idx="400">
                  <c:v>11.512</c:v>
                </c:pt>
                <c:pt idx="401">
                  <c:v>5.6749999999999998</c:v>
                </c:pt>
                <c:pt idx="402">
                  <c:v>1.748</c:v>
                </c:pt>
                <c:pt idx="403">
                  <c:v>1.6970000000000001</c:v>
                </c:pt>
                <c:pt idx="404">
                  <c:v>10.84</c:v>
                </c:pt>
                <c:pt idx="405">
                  <c:v>17.186</c:v>
                </c:pt>
                <c:pt idx="406">
                  <c:v>14.521000000000001</c:v>
                </c:pt>
                <c:pt idx="407">
                  <c:v>8.0039999999999996</c:v>
                </c:pt>
                <c:pt idx="408">
                  <c:v>1.7709999999999999</c:v>
                </c:pt>
                <c:pt idx="409">
                  <c:v>6.5810000000000004</c:v>
                </c:pt>
                <c:pt idx="410">
                  <c:v>15.163</c:v>
                </c:pt>
                <c:pt idx="411">
                  <c:v>10.962999999999999</c:v>
                </c:pt>
                <c:pt idx="412">
                  <c:v>5.0529999999999999</c:v>
                </c:pt>
                <c:pt idx="413">
                  <c:v>1.29</c:v>
                </c:pt>
                <c:pt idx="414">
                  <c:v>1.9239999999999999</c:v>
                </c:pt>
                <c:pt idx="415">
                  <c:v>11.613</c:v>
                </c:pt>
                <c:pt idx="416">
                  <c:v>16.138999999999999</c:v>
                </c:pt>
                <c:pt idx="417">
                  <c:v>12.938000000000001</c:v>
                </c:pt>
                <c:pt idx="418">
                  <c:v>6.4550000000000001</c:v>
                </c:pt>
                <c:pt idx="419">
                  <c:v>1.4179999999999999</c:v>
                </c:pt>
                <c:pt idx="420">
                  <c:v>9.5830000000000002</c:v>
                </c:pt>
                <c:pt idx="421">
                  <c:v>15.659000000000001</c:v>
                </c:pt>
                <c:pt idx="422">
                  <c:v>10.555999999999999</c:v>
                </c:pt>
                <c:pt idx="423">
                  <c:v>4.5250000000000004</c:v>
                </c:pt>
                <c:pt idx="424">
                  <c:v>0.92300000000000004</c:v>
                </c:pt>
                <c:pt idx="425">
                  <c:v>3.0390000000000001</c:v>
                </c:pt>
                <c:pt idx="426">
                  <c:v>12.675000000000001</c:v>
                </c:pt>
                <c:pt idx="427">
                  <c:v>15.579000000000001</c:v>
                </c:pt>
                <c:pt idx="428">
                  <c:v>11.763</c:v>
                </c:pt>
                <c:pt idx="429">
                  <c:v>5.2590000000000003</c:v>
                </c:pt>
                <c:pt idx="430">
                  <c:v>3.907</c:v>
                </c:pt>
                <c:pt idx="431">
                  <c:v>11.492000000000001</c:v>
                </c:pt>
                <c:pt idx="432">
                  <c:v>14.44</c:v>
                </c:pt>
                <c:pt idx="433">
                  <c:v>9.4860000000000007</c:v>
                </c:pt>
                <c:pt idx="434">
                  <c:v>4.1950000000000003</c:v>
                </c:pt>
                <c:pt idx="435">
                  <c:v>1.62</c:v>
                </c:pt>
                <c:pt idx="436">
                  <c:v>4.7329999999999997</c:v>
                </c:pt>
                <c:pt idx="437">
                  <c:v>12.617000000000001</c:v>
                </c:pt>
                <c:pt idx="438">
                  <c:v>14.503</c:v>
                </c:pt>
                <c:pt idx="439">
                  <c:v>10.714</c:v>
                </c:pt>
                <c:pt idx="440">
                  <c:v>5</c:v>
                </c:pt>
                <c:pt idx="441">
                  <c:v>4.1100000000000003</c:v>
                </c:pt>
                <c:pt idx="442">
                  <c:v>12.284000000000001</c:v>
                </c:pt>
                <c:pt idx="443">
                  <c:v>14.09</c:v>
                </c:pt>
                <c:pt idx="444">
                  <c:v>9.3239999999999998</c:v>
                </c:pt>
                <c:pt idx="445">
                  <c:v>4.1420000000000003</c:v>
                </c:pt>
                <c:pt idx="446">
                  <c:v>1.6870000000000001</c:v>
                </c:pt>
                <c:pt idx="447">
                  <c:v>5.01</c:v>
                </c:pt>
                <c:pt idx="448">
                  <c:v>12.25</c:v>
                </c:pt>
                <c:pt idx="449">
                  <c:v>13.93</c:v>
                </c:pt>
                <c:pt idx="450">
                  <c:v>10.701000000000001</c:v>
                </c:pt>
                <c:pt idx="451">
                  <c:v>5.4409999999999998</c:v>
                </c:pt>
                <c:pt idx="452">
                  <c:v>5.0039999999999996</c:v>
                </c:pt>
                <c:pt idx="453">
                  <c:v>13.163</c:v>
                </c:pt>
                <c:pt idx="454">
                  <c:v>13.458</c:v>
                </c:pt>
                <c:pt idx="455">
                  <c:v>8.52</c:v>
                </c:pt>
                <c:pt idx="456">
                  <c:v>3.7690000000000001</c:v>
                </c:pt>
                <c:pt idx="457">
                  <c:v>2.0960000000000001</c:v>
                </c:pt>
                <c:pt idx="458">
                  <c:v>6.1760000000000002</c:v>
                </c:pt>
                <c:pt idx="459">
                  <c:v>12.547000000000001</c:v>
                </c:pt>
                <c:pt idx="460">
                  <c:v>13.769</c:v>
                </c:pt>
                <c:pt idx="461">
                  <c:v>10.36</c:v>
                </c:pt>
                <c:pt idx="462">
                  <c:v>5.2969999999999997</c:v>
                </c:pt>
                <c:pt idx="463">
                  <c:v>5.6180000000000003</c:v>
                </c:pt>
                <c:pt idx="464">
                  <c:v>13.167</c:v>
                </c:pt>
                <c:pt idx="465">
                  <c:v>13.138999999999999</c:v>
                </c:pt>
                <c:pt idx="466">
                  <c:v>8.5280000000000005</c:v>
                </c:pt>
                <c:pt idx="467">
                  <c:v>4.0279999999999996</c:v>
                </c:pt>
                <c:pt idx="468">
                  <c:v>2.3330000000000002</c:v>
                </c:pt>
                <c:pt idx="469">
                  <c:v>6.1429999999999998</c:v>
                </c:pt>
                <c:pt idx="470">
                  <c:v>11.95</c:v>
                </c:pt>
                <c:pt idx="471">
                  <c:v>12.881</c:v>
                </c:pt>
                <c:pt idx="472">
                  <c:v>9.4849999999999994</c:v>
                </c:pt>
                <c:pt idx="473">
                  <c:v>5.0030000000000001</c:v>
                </c:pt>
                <c:pt idx="474">
                  <c:v>6.327</c:v>
                </c:pt>
                <c:pt idx="475">
                  <c:v>14.106</c:v>
                </c:pt>
                <c:pt idx="476">
                  <c:v>13.417999999999999</c:v>
                </c:pt>
                <c:pt idx="477">
                  <c:v>8.3789999999999996</c:v>
                </c:pt>
                <c:pt idx="478">
                  <c:v>3.7010000000000001</c:v>
                </c:pt>
                <c:pt idx="479">
                  <c:v>2.149</c:v>
                </c:pt>
                <c:pt idx="480">
                  <c:v>6.7930000000000001</c:v>
                </c:pt>
                <c:pt idx="481">
                  <c:v>12.79</c:v>
                </c:pt>
                <c:pt idx="482">
                  <c:v>12.85</c:v>
                </c:pt>
                <c:pt idx="483">
                  <c:v>8.5530000000000008</c:v>
                </c:pt>
                <c:pt idx="484">
                  <c:v>3.7080000000000002</c:v>
                </c:pt>
                <c:pt idx="485">
                  <c:v>6.53</c:v>
                </c:pt>
                <c:pt idx="486">
                  <c:v>14.645</c:v>
                </c:pt>
                <c:pt idx="487">
                  <c:v>12.865</c:v>
                </c:pt>
                <c:pt idx="488">
                  <c:v>7.6749999999999998</c:v>
                </c:pt>
                <c:pt idx="489">
                  <c:v>3.2989999999999999</c:v>
                </c:pt>
                <c:pt idx="490">
                  <c:v>2.1320000000000001</c:v>
                </c:pt>
                <c:pt idx="491">
                  <c:v>7.556</c:v>
                </c:pt>
                <c:pt idx="492">
                  <c:v>13.083</c:v>
                </c:pt>
                <c:pt idx="493">
                  <c:v>12.131</c:v>
                </c:pt>
                <c:pt idx="494">
                  <c:v>7.5179999999999998</c:v>
                </c:pt>
                <c:pt idx="495">
                  <c:v>3.6619999999999999</c:v>
                </c:pt>
                <c:pt idx="496">
                  <c:v>7.8819999999999997</c:v>
                </c:pt>
                <c:pt idx="497">
                  <c:v>16.033000000000001</c:v>
                </c:pt>
                <c:pt idx="498">
                  <c:v>13.225</c:v>
                </c:pt>
                <c:pt idx="499">
                  <c:v>7.343</c:v>
                </c:pt>
                <c:pt idx="500">
                  <c:v>2.3210000000000002</c:v>
                </c:pt>
                <c:pt idx="501">
                  <c:v>1.254</c:v>
                </c:pt>
                <c:pt idx="502">
                  <c:v>8.3109999999999999</c:v>
                </c:pt>
                <c:pt idx="503">
                  <c:v>13.834</c:v>
                </c:pt>
                <c:pt idx="504">
                  <c:v>12.295999999999999</c:v>
                </c:pt>
                <c:pt idx="505">
                  <c:v>7.0549999999999997</c:v>
                </c:pt>
                <c:pt idx="506">
                  <c:v>1.95</c:v>
                </c:pt>
                <c:pt idx="507">
                  <c:v>10.032</c:v>
                </c:pt>
                <c:pt idx="508">
                  <c:v>16.984000000000002</c:v>
                </c:pt>
                <c:pt idx="509">
                  <c:v>12.64</c:v>
                </c:pt>
                <c:pt idx="510">
                  <c:v>6.1159999999999997</c:v>
                </c:pt>
                <c:pt idx="511">
                  <c:v>1.0820000000000001</c:v>
                </c:pt>
                <c:pt idx="512">
                  <c:v>1.143</c:v>
                </c:pt>
                <c:pt idx="513">
                  <c:v>10.17</c:v>
                </c:pt>
                <c:pt idx="514">
                  <c:v>13.885999999999999</c:v>
                </c:pt>
                <c:pt idx="515">
                  <c:v>11.454000000000001</c:v>
                </c:pt>
                <c:pt idx="516">
                  <c:v>5.8159999999999998</c:v>
                </c:pt>
                <c:pt idx="517">
                  <c:v>0.104</c:v>
                </c:pt>
                <c:pt idx="518">
                  <c:v>12.769</c:v>
                </c:pt>
                <c:pt idx="519">
                  <c:v>17.369</c:v>
                </c:pt>
                <c:pt idx="520">
                  <c:v>12.471</c:v>
                </c:pt>
                <c:pt idx="521">
                  <c:v>6.0179999999999998</c:v>
                </c:pt>
                <c:pt idx="522">
                  <c:v>1.1180000000000001</c:v>
                </c:pt>
                <c:pt idx="523">
                  <c:v>1.986</c:v>
                </c:pt>
                <c:pt idx="524">
                  <c:v>10.911</c:v>
                </c:pt>
                <c:pt idx="525">
                  <c:v>12.901999999999999</c:v>
                </c:pt>
                <c:pt idx="526">
                  <c:v>9.7970000000000006</c:v>
                </c:pt>
                <c:pt idx="527">
                  <c:v>4.274</c:v>
                </c:pt>
                <c:pt idx="528">
                  <c:v>2.2909999999999999</c:v>
                </c:pt>
                <c:pt idx="529">
                  <c:v>15.227</c:v>
                </c:pt>
                <c:pt idx="530">
                  <c:v>17.225000000000001</c:v>
                </c:pt>
                <c:pt idx="531">
                  <c:v>11.864000000000001</c:v>
                </c:pt>
                <c:pt idx="532">
                  <c:v>5.4130000000000003</c:v>
                </c:pt>
                <c:pt idx="533">
                  <c:v>0.90700000000000003</c:v>
                </c:pt>
                <c:pt idx="534">
                  <c:v>3.7029999999999998</c:v>
                </c:pt>
                <c:pt idx="535">
                  <c:v>11.579000000000001</c:v>
                </c:pt>
                <c:pt idx="536">
                  <c:v>11.792</c:v>
                </c:pt>
                <c:pt idx="537">
                  <c:v>7.6269999999999998</c:v>
                </c:pt>
                <c:pt idx="538">
                  <c:v>2.3849999999999998</c:v>
                </c:pt>
                <c:pt idx="539">
                  <c:v>3.63</c:v>
                </c:pt>
                <c:pt idx="540">
                  <c:v>16.175000000000001</c:v>
                </c:pt>
                <c:pt idx="541">
                  <c:v>16.169</c:v>
                </c:pt>
                <c:pt idx="542">
                  <c:v>10.965999999999999</c:v>
                </c:pt>
                <c:pt idx="543">
                  <c:v>5.51</c:v>
                </c:pt>
                <c:pt idx="544">
                  <c:v>2.5470000000000002</c:v>
                </c:pt>
                <c:pt idx="545">
                  <c:v>6.4180000000000001</c:v>
                </c:pt>
                <c:pt idx="546">
                  <c:v>11.561</c:v>
                </c:pt>
                <c:pt idx="547">
                  <c:v>10.378</c:v>
                </c:pt>
                <c:pt idx="548">
                  <c:v>5.9729999999999999</c:v>
                </c:pt>
                <c:pt idx="549">
                  <c:v>1.853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35D-4B1B-BE6C-483BA8683521}"/>
            </c:ext>
          </c:extLst>
        </c:ser>
        <c:ser>
          <c:idx val="1"/>
          <c:order val="1"/>
          <c:tx>
            <c:strRef>
              <c:f>'Ganymede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'Ganymede (2)'!$N$31:$N$580</c:f>
              <c:numCache>
                <c:formatCode>0.00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'Ganymede (2)'!$Q$31:$Q$580</c:f>
              <c:numCache>
                <c:formatCode>0.00</c:formatCode>
                <c:ptCount val="550"/>
                <c:pt idx="0">
                  <c:v>8.8670000000000009</c:v>
                </c:pt>
                <c:pt idx="1">
                  <c:v>4.5460000000000003</c:v>
                </c:pt>
                <c:pt idx="2">
                  <c:v>3.613</c:v>
                </c:pt>
                <c:pt idx="3">
                  <c:v>10.419</c:v>
                </c:pt>
                <c:pt idx="4">
                  <c:v>12.746</c:v>
                </c:pt>
                <c:pt idx="5">
                  <c:v>8.2449999999999992</c:v>
                </c:pt>
                <c:pt idx="6">
                  <c:v>2.1190000000000002</c:v>
                </c:pt>
                <c:pt idx="7">
                  <c:v>-7.9000000000000001E-2</c:v>
                </c:pt>
                <c:pt idx="8">
                  <c:v>10.263</c:v>
                </c:pt>
                <c:pt idx="9">
                  <c:v>15.895</c:v>
                </c:pt>
                <c:pt idx="10">
                  <c:v>12.755000000000001</c:v>
                </c:pt>
                <c:pt idx="11">
                  <c:v>8.1219999999999999</c:v>
                </c:pt>
                <c:pt idx="12">
                  <c:v>4.2619999999999996</c:v>
                </c:pt>
                <c:pt idx="13">
                  <c:v>4.8360000000000003</c:v>
                </c:pt>
                <c:pt idx="14">
                  <c:v>13.170999999999999</c:v>
                </c:pt>
                <c:pt idx="15">
                  <c:v>12.874000000000001</c:v>
                </c:pt>
                <c:pt idx="16">
                  <c:v>7.048</c:v>
                </c:pt>
                <c:pt idx="17">
                  <c:v>0.61099999999999999</c:v>
                </c:pt>
                <c:pt idx="18">
                  <c:v>-0.16700000000000001</c:v>
                </c:pt>
                <c:pt idx="19">
                  <c:v>12</c:v>
                </c:pt>
                <c:pt idx="20">
                  <c:v>14.864000000000001</c:v>
                </c:pt>
                <c:pt idx="21">
                  <c:v>11.358000000000001</c:v>
                </c:pt>
                <c:pt idx="22">
                  <c:v>7.4160000000000004</c:v>
                </c:pt>
                <c:pt idx="23">
                  <c:v>4.4820000000000002</c:v>
                </c:pt>
                <c:pt idx="24">
                  <c:v>6.8</c:v>
                </c:pt>
                <c:pt idx="25">
                  <c:v>13.929</c:v>
                </c:pt>
                <c:pt idx="26">
                  <c:v>12.057</c:v>
                </c:pt>
                <c:pt idx="27">
                  <c:v>5.9009999999999998</c:v>
                </c:pt>
                <c:pt idx="28">
                  <c:v>8.8999999999999996E-2</c:v>
                </c:pt>
                <c:pt idx="29">
                  <c:v>1.2470000000000001</c:v>
                </c:pt>
                <c:pt idx="30">
                  <c:v>13.271000000000001</c:v>
                </c:pt>
                <c:pt idx="31">
                  <c:v>13.856</c:v>
                </c:pt>
                <c:pt idx="32">
                  <c:v>9.798</c:v>
                </c:pt>
                <c:pt idx="33">
                  <c:v>6.0140000000000002</c:v>
                </c:pt>
                <c:pt idx="34">
                  <c:v>4.0119999999999996</c:v>
                </c:pt>
                <c:pt idx="35">
                  <c:v>9.0120000000000005</c:v>
                </c:pt>
                <c:pt idx="36">
                  <c:v>15.119</c:v>
                </c:pt>
                <c:pt idx="37">
                  <c:v>11.986000000000001</c:v>
                </c:pt>
                <c:pt idx="38">
                  <c:v>5.4720000000000004</c:v>
                </c:pt>
                <c:pt idx="39">
                  <c:v>0.122</c:v>
                </c:pt>
                <c:pt idx="40">
                  <c:v>3.4940000000000002</c:v>
                </c:pt>
                <c:pt idx="41">
                  <c:v>13.516</c:v>
                </c:pt>
                <c:pt idx="42">
                  <c:v>11.859</c:v>
                </c:pt>
                <c:pt idx="43">
                  <c:v>8.0980000000000008</c:v>
                </c:pt>
                <c:pt idx="44">
                  <c:v>5.29</c:v>
                </c:pt>
                <c:pt idx="45">
                  <c:v>5.4020000000000001</c:v>
                </c:pt>
                <c:pt idx="46">
                  <c:v>11.815</c:v>
                </c:pt>
                <c:pt idx="47">
                  <c:v>15.568</c:v>
                </c:pt>
                <c:pt idx="48">
                  <c:v>11.388999999999999</c:v>
                </c:pt>
                <c:pt idx="49">
                  <c:v>4.3680000000000003</c:v>
                </c:pt>
                <c:pt idx="50">
                  <c:v>-0.20399999999999999</c:v>
                </c:pt>
                <c:pt idx="51">
                  <c:v>5.2089999999999996</c:v>
                </c:pt>
                <c:pt idx="52">
                  <c:v>12.667999999999999</c:v>
                </c:pt>
                <c:pt idx="53">
                  <c:v>10.753</c:v>
                </c:pt>
                <c:pt idx="54">
                  <c:v>7.3360000000000003</c:v>
                </c:pt>
                <c:pt idx="55">
                  <c:v>5.133</c:v>
                </c:pt>
                <c:pt idx="56">
                  <c:v>6.1310000000000002</c:v>
                </c:pt>
                <c:pt idx="57">
                  <c:v>12.343999999999999</c:v>
                </c:pt>
                <c:pt idx="58">
                  <c:v>14.859</c:v>
                </c:pt>
                <c:pt idx="59">
                  <c:v>10.56</c:v>
                </c:pt>
                <c:pt idx="60">
                  <c:v>3.8759999999999999</c:v>
                </c:pt>
                <c:pt idx="61">
                  <c:v>0.68400000000000005</c:v>
                </c:pt>
                <c:pt idx="62">
                  <c:v>6.7919999999999998</c:v>
                </c:pt>
                <c:pt idx="63">
                  <c:v>12.281000000000001</c:v>
                </c:pt>
                <c:pt idx="64">
                  <c:v>9.9359999999999999</c:v>
                </c:pt>
                <c:pt idx="65">
                  <c:v>6.3230000000000004</c:v>
                </c:pt>
                <c:pt idx="66">
                  <c:v>4.7939999999999996</c:v>
                </c:pt>
                <c:pt idx="67">
                  <c:v>6.9169999999999998</c:v>
                </c:pt>
                <c:pt idx="68">
                  <c:v>13.361000000000001</c:v>
                </c:pt>
                <c:pt idx="69">
                  <c:v>15.212999999999999</c:v>
                </c:pt>
                <c:pt idx="70">
                  <c:v>10.473000000000001</c:v>
                </c:pt>
                <c:pt idx="71">
                  <c:v>3.9449999999999998</c:v>
                </c:pt>
                <c:pt idx="72">
                  <c:v>2.403</c:v>
                </c:pt>
                <c:pt idx="73">
                  <c:v>7.5039999999999996</c:v>
                </c:pt>
                <c:pt idx="74">
                  <c:v>11.38</c:v>
                </c:pt>
                <c:pt idx="75">
                  <c:v>9.0380000000000003</c:v>
                </c:pt>
                <c:pt idx="76">
                  <c:v>5.899</c:v>
                </c:pt>
                <c:pt idx="77">
                  <c:v>4.7350000000000003</c:v>
                </c:pt>
                <c:pt idx="78">
                  <c:v>7.0229999999999997</c:v>
                </c:pt>
                <c:pt idx="79">
                  <c:v>12.805</c:v>
                </c:pt>
                <c:pt idx="80">
                  <c:v>14.053000000000001</c:v>
                </c:pt>
                <c:pt idx="81">
                  <c:v>9.9529999999999994</c:v>
                </c:pt>
                <c:pt idx="82">
                  <c:v>4.1970000000000001</c:v>
                </c:pt>
                <c:pt idx="83">
                  <c:v>4.07</c:v>
                </c:pt>
                <c:pt idx="84">
                  <c:v>8.6479999999999997</c:v>
                </c:pt>
                <c:pt idx="85">
                  <c:v>11.664</c:v>
                </c:pt>
                <c:pt idx="86">
                  <c:v>8.7650000000000006</c:v>
                </c:pt>
                <c:pt idx="87">
                  <c:v>5.4770000000000003</c:v>
                </c:pt>
                <c:pt idx="88">
                  <c:v>4.1260000000000003</c:v>
                </c:pt>
                <c:pt idx="89">
                  <c:v>6.7229999999999999</c:v>
                </c:pt>
                <c:pt idx="90">
                  <c:v>13.097</c:v>
                </c:pt>
                <c:pt idx="91">
                  <c:v>14.619</c:v>
                </c:pt>
                <c:pt idx="92">
                  <c:v>10.673999999999999</c:v>
                </c:pt>
                <c:pt idx="93">
                  <c:v>4.8730000000000002</c:v>
                </c:pt>
                <c:pt idx="94">
                  <c:v>2.899</c:v>
                </c:pt>
                <c:pt idx="95">
                  <c:v>9.327</c:v>
                </c:pt>
                <c:pt idx="96">
                  <c:v>11.191000000000001</c:v>
                </c:pt>
                <c:pt idx="97">
                  <c:v>7.9260000000000002</c:v>
                </c:pt>
                <c:pt idx="98">
                  <c:v>4.84</c:v>
                </c:pt>
                <c:pt idx="99">
                  <c:v>3.7509999999999999</c:v>
                </c:pt>
                <c:pt idx="100">
                  <c:v>7.1870000000000003</c:v>
                </c:pt>
                <c:pt idx="101">
                  <c:v>13.688000000000001</c:v>
                </c:pt>
                <c:pt idx="102">
                  <c:v>14.428000000000001</c:v>
                </c:pt>
                <c:pt idx="103">
                  <c:v>9.9309999999999992</c:v>
                </c:pt>
                <c:pt idx="104">
                  <c:v>4.202</c:v>
                </c:pt>
                <c:pt idx="105">
                  <c:v>3.1749999999999998</c:v>
                </c:pt>
                <c:pt idx="106">
                  <c:v>10.273</c:v>
                </c:pt>
                <c:pt idx="107">
                  <c:v>11.445</c:v>
                </c:pt>
                <c:pt idx="108">
                  <c:v>8.2140000000000004</c:v>
                </c:pt>
                <c:pt idx="109">
                  <c:v>4.867</c:v>
                </c:pt>
                <c:pt idx="110">
                  <c:v>3.7029999999999998</c:v>
                </c:pt>
                <c:pt idx="111">
                  <c:v>7.3170000000000002</c:v>
                </c:pt>
                <c:pt idx="112">
                  <c:v>14.052</c:v>
                </c:pt>
                <c:pt idx="113">
                  <c:v>14.326000000000001</c:v>
                </c:pt>
                <c:pt idx="114">
                  <c:v>9.2460000000000004</c:v>
                </c:pt>
                <c:pt idx="115">
                  <c:v>3.5219999999999998</c:v>
                </c:pt>
                <c:pt idx="116">
                  <c:v>3.3519999999999999</c:v>
                </c:pt>
                <c:pt idx="117">
                  <c:v>11.704000000000001</c:v>
                </c:pt>
                <c:pt idx="118">
                  <c:v>11.691000000000001</c:v>
                </c:pt>
                <c:pt idx="119">
                  <c:v>7.5490000000000004</c:v>
                </c:pt>
                <c:pt idx="120">
                  <c:v>3.806</c:v>
                </c:pt>
                <c:pt idx="121">
                  <c:v>2.9220000000000002</c:v>
                </c:pt>
                <c:pt idx="122">
                  <c:v>8.2189999999999994</c:v>
                </c:pt>
                <c:pt idx="123">
                  <c:v>15.457000000000001</c:v>
                </c:pt>
                <c:pt idx="124">
                  <c:v>14.148</c:v>
                </c:pt>
                <c:pt idx="125">
                  <c:v>8.0660000000000007</c:v>
                </c:pt>
                <c:pt idx="126">
                  <c:v>2.27</c:v>
                </c:pt>
                <c:pt idx="127">
                  <c:v>4.2320000000000002</c:v>
                </c:pt>
                <c:pt idx="128">
                  <c:v>12.961</c:v>
                </c:pt>
                <c:pt idx="129">
                  <c:v>11.435</c:v>
                </c:pt>
                <c:pt idx="130">
                  <c:v>6.7539999999999996</c:v>
                </c:pt>
                <c:pt idx="131">
                  <c:v>3.3159999999999998</c:v>
                </c:pt>
                <c:pt idx="132">
                  <c:v>2.92</c:v>
                </c:pt>
                <c:pt idx="133">
                  <c:v>9.5009999999999994</c:v>
                </c:pt>
                <c:pt idx="134">
                  <c:v>15.878</c:v>
                </c:pt>
                <c:pt idx="135">
                  <c:v>13.324</c:v>
                </c:pt>
                <c:pt idx="136">
                  <c:v>7.0629999999999997</c:v>
                </c:pt>
                <c:pt idx="137">
                  <c:v>2.137</c:v>
                </c:pt>
                <c:pt idx="138">
                  <c:v>6.0940000000000003</c:v>
                </c:pt>
                <c:pt idx="139">
                  <c:v>14.4</c:v>
                </c:pt>
                <c:pt idx="140">
                  <c:v>11.147</c:v>
                </c:pt>
                <c:pt idx="141">
                  <c:v>5.5780000000000003</c:v>
                </c:pt>
                <c:pt idx="142">
                  <c:v>1.871</c:v>
                </c:pt>
                <c:pt idx="143">
                  <c:v>2.2559999999999998</c:v>
                </c:pt>
                <c:pt idx="144">
                  <c:v>11.391999999999999</c:v>
                </c:pt>
                <c:pt idx="145">
                  <c:v>16.838000000000001</c:v>
                </c:pt>
                <c:pt idx="146">
                  <c:v>13.305999999999999</c:v>
                </c:pt>
                <c:pt idx="147">
                  <c:v>6.5620000000000003</c:v>
                </c:pt>
                <c:pt idx="148">
                  <c:v>1.1930000000000001</c:v>
                </c:pt>
                <c:pt idx="149">
                  <c:v>8.8230000000000004</c:v>
                </c:pt>
                <c:pt idx="150">
                  <c:v>14.864000000000001</c:v>
                </c:pt>
                <c:pt idx="151">
                  <c:v>9.9529999999999994</c:v>
                </c:pt>
                <c:pt idx="152">
                  <c:v>4.2240000000000002</c:v>
                </c:pt>
                <c:pt idx="153">
                  <c:v>1.0489999999999999</c:v>
                </c:pt>
                <c:pt idx="154">
                  <c:v>3.1259999999999999</c:v>
                </c:pt>
                <c:pt idx="155">
                  <c:v>13.898999999999999</c:v>
                </c:pt>
                <c:pt idx="156">
                  <c:v>16.986999999999998</c:v>
                </c:pt>
                <c:pt idx="157">
                  <c:v>12.472</c:v>
                </c:pt>
                <c:pt idx="158">
                  <c:v>5.5650000000000004</c:v>
                </c:pt>
                <c:pt idx="159">
                  <c:v>1.181</c:v>
                </c:pt>
                <c:pt idx="160">
                  <c:v>11.226000000000001</c:v>
                </c:pt>
                <c:pt idx="161">
                  <c:v>14.266999999999999</c:v>
                </c:pt>
                <c:pt idx="162">
                  <c:v>9.2119999999999997</c:v>
                </c:pt>
                <c:pt idx="163">
                  <c:v>3.8889999999999998</c:v>
                </c:pt>
                <c:pt idx="164">
                  <c:v>0.96099999999999997</c:v>
                </c:pt>
                <c:pt idx="165">
                  <c:v>4.2889999999999997</c:v>
                </c:pt>
                <c:pt idx="166">
                  <c:v>14.161</c:v>
                </c:pt>
                <c:pt idx="167">
                  <c:v>15.784000000000001</c:v>
                </c:pt>
                <c:pt idx="168">
                  <c:v>11.237</c:v>
                </c:pt>
                <c:pt idx="169">
                  <c:v>4.84</c:v>
                </c:pt>
                <c:pt idx="170">
                  <c:v>3.319</c:v>
                </c:pt>
                <c:pt idx="171">
                  <c:v>12.81</c:v>
                </c:pt>
                <c:pt idx="172">
                  <c:v>13.69</c:v>
                </c:pt>
                <c:pt idx="173">
                  <c:v>8.3780000000000001</c:v>
                </c:pt>
                <c:pt idx="174">
                  <c:v>3.0720000000000001</c:v>
                </c:pt>
                <c:pt idx="175">
                  <c:v>0.82499999999999996</c:v>
                </c:pt>
                <c:pt idx="176">
                  <c:v>5.4989999999999997</c:v>
                </c:pt>
                <c:pt idx="177">
                  <c:v>14.311</c:v>
                </c:pt>
                <c:pt idx="178">
                  <c:v>14.949</c:v>
                </c:pt>
                <c:pt idx="179">
                  <c:v>10.32</c:v>
                </c:pt>
                <c:pt idx="180">
                  <c:v>4.9329999999999998</c:v>
                </c:pt>
                <c:pt idx="181">
                  <c:v>5.3419999999999996</c:v>
                </c:pt>
                <c:pt idx="182">
                  <c:v>13.782</c:v>
                </c:pt>
                <c:pt idx="183">
                  <c:v>12.79</c:v>
                </c:pt>
                <c:pt idx="184">
                  <c:v>7.6079999999999997</c:v>
                </c:pt>
                <c:pt idx="185">
                  <c:v>3.0739999999999998</c:v>
                </c:pt>
                <c:pt idx="186">
                  <c:v>1.65</c:v>
                </c:pt>
                <c:pt idx="187">
                  <c:v>6.5449999999999999</c:v>
                </c:pt>
                <c:pt idx="188">
                  <c:v>13.247</c:v>
                </c:pt>
                <c:pt idx="189">
                  <c:v>13.281000000000001</c:v>
                </c:pt>
                <c:pt idx="190">
                  <c:v>9.2349999999999994</c:v>
                </c:pt>
                <c:pt idx="191">
                  <c:v>5.218</c:v>
                </c:pt>
                <c:pt idx="192">
                  <c:v>7.2809999999999997</c:v>
                </c:pt>
                <c:pt idx="193">
                  <c:v>14.202999999999999</c:v>
                </c:pt>
                <c:pt idx="194">
                  <c:v>12.430999999999999</c:v>
                </c:pt>
                <c:pt idx="195">
                  <c:v>7.2140000000000004</c:v>
                </c:pt>
                <c:pt idx="196">
                  <c:v>2.6949999999999998</c:v>
                </c:pt>
                <c:pt idx="197">
                  <c:v>1.4710000000000001</c:v>
                </c:pt>
                <c:pt idx="198">
                  <c:v>6.335</c:v>
                </c:pt>
                <c:pt idx="199">
                  <c:v>12.414</c:v>
                </c:pt>
                <c:pt idx="200">
                  <c:v>12.804</c:v>
                </c:pt>
                <c:pt idx="201">
                  <c:v>9.3360000000000003</c:v>
                </c:pt>
                <c:pt idx="202">
                  <c:v>6.0339999999999998</c:v>
                </c:pt>
                <c:pt idx="203">
                  <c:v>9.1219999999999999</c:v>
                </c:pt>
                <c:pt idx="204">
                  <c:v>14.901999999999999</c:v>
                </c:pt>
                <c:pt idx="205">
                  <c:v>12.063000000000001</c:v>
                </c:pt>
                <c:pt idx="206">
                  <c:v>6.569</c:v>
                </c:pt>
                <c:pt idx="207">
                  <c:v>2.484</c:v>
                </c:pt>
                <c:pt idx="208">
                  <c:v>2.0089999999999999</c:v>
                </c:pt>
                <c:pt idx="209">
                  <c:v>7.3</c:v>
                </c:pt>
                <c:pt idx="210">
                  <c:v>12.509</c:v>
                </c:pt>
                <c:pt idx="211">
                  <c:v>12.05</c:v>
                </c:pt>
                <c:pt idx="212">
                  <c:v>8.4960000000000004</c:v>
                </c:pt>
                <c:pt idx="213">
                  <c:v>5.806</c:v>
                </c:pt>
                <c:pt idx="214">
                  <c:v>9.8179999999999996</c:v>
                </c:pt>
                <c:pt idx="215">
                  <c:v>15.202999999999999</c:v>
                </c:pt>
                <c:pt idx="216">
                  <c:v>12.337999999999999</c:v>
                </c:pt>
                <c:pt idx="217">
                  <c:v>6.8879999999999999</c:v>
                </c:pt>
                <c:pt idx="218">
                  <c:v>2.7280000000000002</c:v>
                </c:pt>
                <c:pt idx="219">
                  <c:v>1.9810000000000001</c:v>
                </c:pt>
                <c:pt idx="220">
                  <c:v>7.0389999999999997</c:v>
                </c:pt>
                <c:pt idx="221">
                  <c:v>11.56</c:v>
                </c:pt>
                <c:pt idx="222">
                  <c:v>10.564</c:v>
                </c:pt>
                <c:pt idx="223">
                  <c:v>6.9569999999999999</c:v>
                </c:pt>
                <c:pt idx="224">
                  <c:v>4.9660000000000002</c:v>
                </c:pt>
                <c:pt idx="225">
                  <c:v>10.581</c:v>
                </c:pt>
                <c:pt idx="226">
                  <c:v>16.337</c:v>
                </c:pt>
                <c:pt idx="227">
                  <c:v>13.042999999999999</c:v>
                </c:pt>
                <c:pt idx="228">
                  <c:v>7.1189999999999998</c:v>
                </c:pt>
                <c:pt idx="229">
                  <c:v>2.4020000000000001</c:v>
                </c:pt>
                <c:pt idx="230">
                  <c:v>1.9550000000000001</c:v>
                </c:pt>
                <c:pt idx="231">
                  <c:v>7.9589999999999996</c:v>
                </c:pt>
                <c:pt idx="232">
                  <c:v>12.051</c:v>
                </c:pt>
                <c:pt idx="233">
                  <c:v>9.9730000000000008</c:v>
                </c:pt>
                <c:pt idx="234">
                  <c:v>5.6779999999999999</c:v>
                </c:pt>
                <c:pt idx="235">
                  <c:v>5.25</c:v>
                </c:pt>
                <c:pt idx="236">
                  <c:v>11.279</c:v>
                </c:pt>
                <c:pt idx="237">
                  <c:v>16.646999999999998</c:v>
                </c:pt>
                <c:pt idx="238">
                  <c:v>12.904999999999999</c:v>
                </c:pt>
                <c:pt idx="239">
                  <c:v>7.0039999999999996</c:v>
                </c:pt>
                <c:pt idx="240">
                  <c:v>2.3929999999999998</c:v>
                </c:pt>
                <c:pt idx="241">
                  <c:v>2.1160000000000001</c:v>
                </c:pt>
                <c:pt idx="242">
                  <c:v>8.7349999999999994</c:v>
                </c:pt>
                <c:pt idx="243">
                  <c:v>11.451000000000001</c:v>
                </c:pt>
                <c:pt idx="244">
                  <c:v>8.2219999999999995</c:v>
                </c:pt>
                <c:pt idx="245">
                  <c:v>3.8</c:v>
                </c:pt>
                <c:pt idx="246">
                  <c:v>5.0670000000000002</c:v>
                </c:pt>
                <c:pt idx="247">
                  <c:v>12.725</c:v>
                </c:pt>
                <c:pt idx="248">
                  <c:v>17.663</c:v>
                </c:pt>
                <c:pt idx="249">
                  <c:v>13.255000000000001</c:v>
                </c:pt>
                <c:pt idx="250">
                  <c:v>6.9989999999999997</c:v>
                </c:pt>
                <c:pt idx="251">
                  <c:v>1.901</c:v>
                </c:pt>
                <c:pt idx="252">
                  <c:v>2.077</c:v>
                </c:pt>
                <c:pt idx="253">
                  <c:v>10.365</c:v>
                </c:pt>
                <c:pt idx="254">
                  <c:v>12.295</c:v>
                </c:pt>
                <c:pt idx="255">
                  <c:v>8.1449999999999996</c:v>
                </c:pt>
                <c:pt idx="256">
                  <c:v>2.9860000000000002</c:v>
                </c:pt>
                <c:pt idx="257">
                  <c:v>2.3610000000000002</c:v>
                </c:pt>
                <c:pt idx="258">
                  <c:v>14.734999999999999</c:v>
                </c:pt>
                <c:pt idx="259">
                  <c:v>17.349</c:v>
                </c:pt>
                <c:pt idx="260">
                  <c:v>12.105</c:v>
                </c:pt>
                <c:pt idx="261">
                  <c:v>5.899</c:v>
                </c:pt>
                <c:pt idx="262">
                  <c:v>1.3640000000000001</c:v>
                </c:pt>
                <c:pt idx="263">
                  <c:v>3.5539999999999998</c:v>
                </c:pt>
                <c:pt idx="264">
                  <c:v>12.695</c:v>
                </c:pt>
                <c:pt idx="265">
                  <c:v>12.343999999999999</c:v>
                </c:pt>
                <c:pt idx="266">
                  <c:v>6.7439999999999998</c:v>
                </c:pt>
                <c:pt idx="267">
                  <c:v>1.004</c:v>
                </c:pt>
                <c:pt idx="268">
                  <c:v>2.3340000000000001</c:v>
                </c:pt>
                <c:pt idx="269">
                  <c:v>15.874000000000001</c:v>
                </c:pt>
                <c:pt idx="270">
                  <c:v>16.646999999999998</c:v>
                </c:pt>
                <c:pt idx="271">
                  <c:v>11.673</c:v>
                </c:pt>
                <c:pt idx="272">
                  <c:v>6.03</c:v>
                </c:pt>
                <c:pt idx="273">
                  <c:v>2.0219999999999998</c:v>
                </c:pt>
                <c:pt idx="274">
                  <c:v>5.77</c:v>
                </c:pt>
                <c:pt idx="275">
                  <c:v>13.295999999999999</c:v>
                </c:pt>
                <c:pt idx="276">
                  <c:v>11.108000000000001</c:v>
                </c:pt>
                <c:pt idx="277">
                  <c:v>5.149</c:v>
                </c:pt>
                <c:pt idx="278">
                  <c:v>-7.2999999999999995E-2</c:v>
                </c:pt>
                <c:pt idx="279">
                  <c:v>3.52</c:v>
                </c:pt>
                <c:pt idx="280">
                  <c:v>16.516999999999999</c:v>
                </c:pt>
                <c:pt idx="281">
                  <c:v>15.452999999999999</c:v>
                </c:pt>
                <c:pt idx="282">
                  <c:v>10.548999999999999</c:v>
                </c:pt>
                <c:pt idx="283">
                  <c:v>5.327</c:v>
                </c:pt>
                <c:pt idx="284">
                  <c:v>2.2589999999999999</c:v>
                </c:pt>
                <c:pt idx="285">
                  <c:v>8.6069999999999993</c:v>
                </c:pt>
                <c:pt idx="286">
                  <c:v>13.865</c:v>
                </c:pt>
                <c:pt idx="287">
                  <c:v>10.148</c:v>
                </c:pt>
                <c:pt idx="288">
                  <c:v>3.7189999999999999</c:v>
                </c:pt>
                <c:pt idx="289">
                  <c:v>-0.77700000000000002</c:v>
                </c:pt>
                <c:pt idx="290">
                  <c:v>5.7309999999999999</c:v>
                </c:pt>
                <c:pt idx="291">
                  <c:v>15.867000000000001</c:v>
                </c:pt>
                <c:pt idx="292">
                  <c:v>13.670999999999999</c:v>
                </c:pt>
                <c:pt idx="293">
                  <c:v>9.282</c:v>
                </c:pt>
                <c:pt idx="294">
                  <c:v>5.234</c:v>
                </c:pt>
                <c:pt idx="295">
                  <c:v>4.3280000000000003</c:v>
                </c:pt>
                <c:pt idx="296">
                  <c:v>10.935</c:v>
                </c:pt>
                <c:pt idx="297">
                  <c:v>13.028</c:v>
                </c:pt>
                <c:pt idx="298">
                  <c:v>8.5709999999999997</c:v>
                </c:pt>
                <c:pt idx="299">
                  <c:v>2.44</c:v>
                </c:pt>
                <c:pt idx="300">
                  <c:v>0.57999999999999996</c:v>
                </c:pt>
                <c:pt idx="301">
                  <c:v>8.0009999999999994</c:v>
                </c:pt>
                <c:pt idx="302">
                  <c:v>14.954000000000001</c:v>
                </c:pt>
                <c:pt idx="303">
                  <c:v>12.381</c:v>
                </c:pt>
                <c:pt idx="304">
                  <c:v>8.3320000000000007</c:v>
                </c:pt>
                <c:pt idx="305">
                  <c:v>5.1239999999999997</c:v>
                </c:pt>
                <c:pt idx="306">
                  <c:v>5.3810000000000002</c:v>
                </c:pt>
                <c:pt idx="307">
                  <c:v>11.786</c:v>
                </c:pt>
                <c:pt idx="308">
                  <c:v>12.997</c:v>
                </c:pt>
                <c:pt idx="309">
                  <c:v>8.4120000000000008</c:v>
                </c:pt>
                <c:pt idx="310">
                  <c:v>2.5739999999999998</c:v>
                </c:pt>
                <c:pt idx="311">
                  <c:v>0.77800000000000002</c:v>
                </c:pt>
                <c:pt idx="312">
                  <c:v>9.5779999999999994</c:v>
                </c:pt>
                <c:pt idx="313">
                  <c:v>13.833</c:v>
                </c:pt>
                <c:pt idx="314">
                  <c:v>10.763999999999999</c:v>
                </c:pt>
                <c:pt idx="315">
                  <c:v>6.9619999999999997</c:v>
                </c:pt>
                <c:pt idx="316">
                  <c:v>4.7409999999999997</c:v>
                </c:pt>
                <c:pt idx="317">
                  <c:v>6.569</c:v>
                </c:pt>
                <c:pt idx="318">
                  <c:v>12.757</c:v>
                </c:pt>
                <c:pt idx="319">
                  <c:v>13.151999999999999</c:v>
                </c:pt>
                <c:pt idx="320">
                  <c:v>8.1690000000000005</c:v>
                </c:pt>
                <c:pt idx="321">
                  <c:v>2.5470000000000002</c:v>
                </c:pt>
                <c:pt idx="322">
                  <c:v>0.437</c:v>
                </c:pt>
                <c:pt idx="323">
                  <c:v>10.307</c:v>
                </c:pt>
                <c:pt idx="324">
                  <c:v>12.97</c:v>
                </c:pt>
                <c:pt idx="325">
                  <c:v>10.048</c:v>
                </c:pt>
                <c:pt idx="326">
                  <c:v>6.9420000000000002</c:v>
                </c:pt>
                <c:pt idx="327">
                  <c:v>5.4359999999999999</c:v>
                </c:pt>
                <c:pt idx="328">
                  <c:v>7.6070000000000002</c:v>
                </c:pt>
                <c:pt idx="329">
                  <c:v>12.85</c:v>
                </c:pt>
                <c:pt idx="330">
                  <c:v>12.361000000000001</c:v>
                </c:pt>
                <c:pt idx="331">
                  <c:v>7.3689999999999998</c:v>
                </c:pt>
                <c:pt idx="332">
                  <c:v>1.97</c:v>
                </c:pt>
                <c:pt idx="333">
                  <c:v>2.0390000000000001</c:v>
                </c:pt>
                <c:pt idx="334">
                  <c:v>10.507999999999999</c:v>
                </c:pt>
                <c:pt idx="335">
                  <c:v>12.763999999999999</c:v>
                </c:pt>
                <c:pt idx="336">
                  <c:v>9.7799999999999994</c:v>
                </c:pt>
                <c:pt idx="337">
                  <c:v>6.58</c:v>
                </c:pt>
                <c:pt idx="338">
                  <c:v>5.0369999999999999</c:v>
                </c:pt>
                <c:pt idx="339">
                  <c:v>7.6420000000000003</c:v>
                </c:pt>
                <c:pt idx="340">
                  <c:v>12.978999999999999</c:v>
                </c:pt>
                <c:pt idx="341">
                  <c:v>12.207000000000001</c:v>
                </c:pt>
                <c:pt idx="342">
                  <c:v>6.9939999999999998</c:v>
                </c:pt>
                <c:pt idx="343">
                  <c:v>1.6859999999999999</c:v>
                </c:pt>
                <c:pt idx="344">
                  <c:v>2.544</c:v>
                </c:pt>
                <c:pt idx="345">
                  <c:v>10.967000000000001</c:v>
                </c:pt>
                <c:pt idx="346">
                  <c:v>12.374000000000001</c:v>
                </c:pt>
                <c:pt idx="347">
                  <c:v>9.2439999999999998</c:v>
                </c:pt>
                <c:pt idx="348">
                  <c:v>6.4690000000000003</c:v>
                </c:pt>
                <c:pt idx="349">
                  <c:v>5.3109999999999999</c:v>
                </c:pt>
                <c:pt idx="350">
                  <c:v>8.6959999999999997</c:v>
                </c:pt>
                <c:pt idx="351">
                  <c:v>13.417</c:v>
                </c:pt>
                <c:pt idx="352">
                  <c:v>11.723000000000001</c:v>
                </c:pt>
                <c:pt idx="353">
                  <c:v>6.1849999999999996</c:v>
                </c:pt>
                <c:pt idx="354">
                  <c:v>1.1240000000000001</c:v>
                </c:pt>
                <c:pt idx="355">
                  <c:v>2.6160000000000001</c:v>
                </c:pt>
                <c:pt idx="356">
                  <c:v>11.385999999999999</c:v>
                </c:pt>
                <c:pt idx="357">
                  <c:v>12.082000000000001</c:v>
                </c:pt>
                <c:pt idx="358">
                  <c:v>8.9510000000000005</c:v>
                </c:pt>
                <c:pt idx="359">
                  <c:v>5.8529999999999998</c:v>
                </c:pt>
                <c:pt idx="360">
                  <c:v>4.7910000000000004</c:v>
                </c:pt>
                <c:pt idx="361">
                  <c:v>8.7669999999999995</c:v>
                </c:pt>
                <c:pt idx="362">
                  <c:v>13.936999999999999</c:v>
                </c:pt>
                <c:pt idx="363">
                  <c:v>12.015000000000001</c:v>
                </c:pt>
                <c:pt idx="364">
                  <c:v>6.12</c:v>
                </c:pt>
                <c:pt idx="365">
                  <c:v>0.89500000000000002</c:v>
                </c:pt>
                <c:pt idx="366">
                  <c:v>3.47</c:v>
                </c:pt>
                <c:pt idx="367">
                  <c:v>12.769</c:v>
                </c:pt>
                <c:pt idx="368">
                  <c:v>11.765000000000001</c:v>
                </c:pt>
                <c:pt idx="369">
                  <c:v>7.9089999999999998</c:v>
                </c:pt>
                <c:pt idx="370">
                  <c:v>4.6689999999999996</c:v>
                </c:pt>
                <c:pt idx="371">
                  <c:v>4.3620000000000001</c:v>
                </c:pt>
                <c:pt idx="372">
                  <c:v>10.603999999999999</c:v>
                </c:pt>
                <c:pt idx="373">
                  <c:v>15.805</c:v>
                </c:pt>
                <c:pt idx="374">
                  <c:v>12.516</c:v>
                </c:pt>
                <c:pt idx="375">
                  <c:v>5.6150000000000002</c:v>
                </c:pt>
                <c:pt idx="376">
                  <c:v>-0.40400000000000003</c:v>
                </c:pt>
                <c:pt idx="377">
                  <c:v>4.82</c:v>
                </c:pt>
                <c:pt idx="378">
                  <c:v>13.212</c:v>
                </c:pt>
                <c:pt idx="379">
                  <c:v>10.944000000000001</c:v>
                </c:pt>
                <c:pt idx="380">
                  <c:v>6.7969999999999997</c:v>
                </c:pt>
                <c:pt idx="381">
                  <c:v>4.202</c:v>
                </c:pt>
                <c:pt idx="382">
                  <c:v>4.5650000000000004</c:v>
                </c:pt>
                <c:pt idx="383">
                  <c:v>12.375999999999999</c:v>
                </c:pt>
                <c:pt idx="384">
                  <c:v>16.071999999999999</c:v>
                </c:pt>
                <c:pt idx="385">
                  <c:v>11.188000000000001</c:v>
                </c:pt>
                <c:pt idx="386">
                  <c:v>3.9430000000000001</c:v>
                </c:pt>
                <c:pt idx="387">
                  <c:v>-1.2230000000000001</c:v>
                </c:pt>
                <c:pt idx="388">
                  <c:v>6.9909999999999997</c:v>
                </c:pt>
                <c:pt idx="389">
                  <c:v>14.255000000000001</c:v>
                </c:pt>
                <c:pt idx="390">
                  <c:v>10.606</c:v>
                </c:pt>
                <c:pt idx="391">
                  <c:v>5.9909999999999997</c:v>
                </c:pt>
                <c:pt idx="392">
                  <c:v>3.3159999999999998</c:v>
                </c:pt>
                <c:pt idx="393">
                  <c:v>4.72</c:v>
                </c:pt>
                <c:pt idx="394">
                  <c:v>15.215999999999999</c:v>
                </c:pt>
                <c:pt idx="395">
                  <c:v>16.800999999999998</c:v>
                </c:pt>
                <c:pt idx="396">
                  <c:v>10.662000000000001</c:v>
                </c:pt>
                <c:pt idx="397">
                  <c:v>2.8479999999999999</c:v>
                </c:pt>
                <c:pt idx="398">
                  <c:v>-0.13</c:v>
                </c:pt>
                <c:pt idx="399">
                  <c:v>9.8789999999999996</c:v>
                </c:pt>
                <c:pt idx="400">
                  <c:v>13.667999999999999</c:v>
                </c:pt>
                <c:pt idx="401">
                  <c:v>8.7989999999999995</c:v>
                </c:pt>
                <c:pt idx="402">
                  <c:v>4.4039999999999999</c:v>
                </c:pt>
                <c:pt idx="403">
                  <c:v>2.649</c:v>
                </c:pt>
                <c:pt idx="404">
                  <c:v>6.4210000000000003</c:v>
                </c:pt>
                <c:pt idx="405">
                  <c:v>17.05</c:v>
                </c:pt>
                <c:pt idx="406">
                  <c:v>16.198</c:v>
                </c:pt>
                <c:pt idx="407">
                  <c:v>9.0559999999999992</c:v>
                </c:pt>
                <c:pt idx="408">
                  <c:v>1.3560000000000001</c:v>
                </c:pt>
                <c:pt idx="409">
                  <c:v>0.91200000000000003</c:v>
                </c:pt>
                <c:pt idx="410">
                  <c:v>11.714</c:v>
                </c:pt>
                <c:pt idx="411">
                  <c:v>12.944000000000001</c:v>
                </c:pt>
                <c:pt idx="412">
                  <c:v>7.9889999999999999</c:v>
                </c:pt>
                <c:pt idx="413">
                  <c:v>3.6840000000000002</c:v>
                </c:pt>
                <c:pt idx="414">
                  <c:v>2.2999999999999998</c:v>
                </c:pt>
                <c:pt idx="415">
                  <c:v>8.1419999999999995</c:v>
                </c:pt>
                <c:pt idx="416">
                  <c:v>17.440000000000001</c:v>
                </c:pt>
                <c:pt idx="417">
                  <c:v>15.855</c:v>
                </c:pt>
                <c:pt idx="418">
                  <c:v>9.0280000000000005</c:v>
                </c:pt>
                <c:pt idx="419">
                  <c:v>2.0310000000000001</c:v>
                </c:pt>
                <c:pt idx="420">
                  <c:v>2.0859999999999999</c:v>
                </c:pt>
                <c:pt idx="421">
                  <c:v>13.021000000000001</c:v>
                </c:pt>
                <c:pt idx="422">
                  <c:v>11.842000000000001</c:v>
                </c:pt>
                <c:pt idx="423">
                  <c:v>6.3440000000000003</c:v>
                </c:pt>
                <c:pt idx="424">
                  <c:v>1.952</c:v>
                </c:pt>
                <c:pt idx="425">
                  <c:v>1.673</c:v>
                </c:pt>
                <c:pt idx="426">
                  <c:v>9.6989999999999998</c:v>
                </c:pt>
                <c:pt idx="427">
                  <c:v>17.805</c:v>
                </c:pt>
                <c:pt idx="428">
                  <c:v>15.824</c:v>
                </c:pt>
                <c:pt idx="429">
                  <c:v>9.0329999999999995</c:v>
                </c:pt>
                <c:pt idx="430">
                  <c:v>2.593</c:v>
                </c:pt>
                <c:pt idx="431">
                  <c:v>4.7590000000000003</c:v>
                </c:pt>
                <c:pt idx="432">
                  <c:v>13.074</c:v>
                </c:pt>
                <c:pt idx="433">
                  <c:v>10.763999999999999</c:v>
                </c:pt>
                <c:pt idx="434">
                  <c:v>5.68</c:v>
                </c:pt>
                <c:pt idx="435">
                  <c:v>2.101</c:v>
                </c:pt>
                <c:pt idx="436">
                  <c:v>2.7559999999999998</c:v>
                </c:pt>
                <c:pt idx="437">
                  <c:v>10.506</c:v>
                </c:pt>
                <c:pt idx="438">
                  <c:v>16.472999999999999</c:v>
                </c:pt>
                <c:pt idx="439">
                  <c:v>14.497999999999999</c:v>
                </c:pt>
                <c:pt idx="440">
                  <c:v>8.4469999999999992</c:v>
                </c:pt>
                <c:pt idx="441">
                  <c:v>3.3620000000000001</c:v>
                </c:pt>
                <c:pt idx="442">
                  <c:v>6.8250000000000002</c:v>
                </c:pt>
                <c:pt idx="443">
                  <c:v>13.023</c:v>
                </c:pt>
                <c:pt idx="444">
                  <c:v>10.369</c:v>
                </c:pt>
                <c:pt idx="445">
                  <c:v>5.4649999999999999</c:v>
                </c:pt>
                <c:pt idx="446">
                  <c:v>2.0209999999999999</c:v>
                </c:pt>
                <c:pt idx="447">
                  <c:v>2.891</c:v>
                </c:pt>
                <c:pt idx="448">
                  <c:v>10.388</c:v>
                </c:pt>
                <c:pt idx="449">
                  <c:v>15.505000000000001</c:v>
                </c:pt>
                <c:pt idx="450">
                  <c:v>13.747</c:v>
                </c:pt>
                <c:pt idx="451">
                  <c:v>8.173</c:v>
                </c:pt>
                <c:pt idx="452">
                  <c:v>4.2560000000000002</c:v>
                </c:pt>
                <c:pt idx="453">
                  <c:v>8.3979999999999997</c:v>
                </c:pt>
                <c:pt idx="454">
                  <c:v>12.869</c:v>
                </c:pt>
                <c:pt idx="455">
                  <c:v>9.6359999999999992</c:v>
                </c:pt>
                <c:pt idx="456">
                  <c:v>5.0220000000000002</c:v>
                </c:pt>
                <c:pt idx="457">
                  <c:v>2.073</c:v>
                </c:pt>
                <c:pt idx="458">
                  <c:v>3.4849999999999999</c:v>
                </c:pt>
                <c:pt idx="459">
                  <c:v>10.574</c:v>
                </c:pt>
                <c:pt idx="460">
                  <c:v>14.526</c:v>
                </c:pt>
                <c:pt idx="461">
                  <c:v>12.327999999999999</c:v>
                </c:pt>
                <c:pt idx="462">
                  <c:v>7.4379999999999997</c:v>
                </c:pt>
                <c:pt idx="463">
                  <c:v>6.4320000000000004</c:v>
                </c:pt>
                <c:pt idx="464">
                  <c:v>9.6479999999999997</c:v>
                </c:pt>
                <c:pt idx="465">
                  <c:v>13.166</c:v>
                </c:pt>
                <c:pt idx="466">
                  <c:v>9.7569999999999997</c:v>
                </c:pt>
                <c:pt idx="467">
                  <c:v>5.2110000000000003</c:v>
                </c:pt>
                <c:pt idx="468">
                  <c:v>2.3439999999999999</c:v>
                </c:pt>
                <c:pt idx="469">
                  <c:v>3.4889999999999999</c:v>
                </c:pt>
                <c:pt idx="470">
                  <c:v>10.132999999999999</c:v>
                </c:pt>
                <c:pt idx="471">
                  <c:v>13.951000000000001</c:v>
                </c:pt>
                <c:pt idx="472">
                  <c:v>11.906000000000001</c:v>
                </c:pt>
                <c:pt idx="473">
                  <c:v>7.306</c:v>
                </c:pt>
                <c:pt idx="474">
                  <c:v>5.7610000000000001</c:v>
                </c:pt>
                <c:pt idx="475">
                  <c:v>10.977</c:v>
                </c:pt>
                <c:pt idx="476">
                  <c:v>13.95</c:v>
                </c:pt>
                <c:pt idx="477">
                  <c:v>9.6709999999999994</c:v>
                </c:pt>
                <c:pt idx="478">
                  <c:v>4.3650000000000002</c:v>
                </c:pt>
                <c:pt idx="479">
                  <c:v>1.1879999999999999</c:v>
                </c:pt>
                <c:pt idx="480">
                  <c:v>3.048</c:v>
                </c:pt>
                <c:pt idx="481">
                  <c:v>10.622999999999999</c:v>
                </c:pt>
                <c:pt idx="482">
                  <c:v>14.159000000000001</c:v>
                </c:pt>
                <c:pt idx="483">
                  <c:v>11.638999999999999</c:v>
                </c:pt>
                <c:pt idx="484">
                  <c:v>6.8940000000000001</c:v>
                </c:pt>
                <c:pt idx="485">
                  <c:v>4.6870000000000003</c:v>
                </c:pt>
                <c:pt idx="486">
                  <c:v>12.686999999999999</c:v>
                </c:pt>
                <c:pt idx="487">
                  <c:v>14.571</c:v>
                </c:pt>
                <c:pt idx="488">
                  <c:v>9.7780000000000005</c:v>
                </c:pt>
                <c:pt idx="489">
                  <c:v>4.4050000000000002</c:v>
                </c:pt>
                <c:pt idx="490">
                  <c:v>1.399</c:v>
                </c:pt>
                <c:pt idx="491">
                  <c:v>3.6920000000000002</c:v>
                </c:pt>
                <c:pt idx="492">
                  <c:v>11.385999999999999</c:v>
                </c:pt>
                <c:pt idx="493">
                  <c:v>13.416</c:v>
                </c:pt>
                <c:pt idx="494">
                  <c:v>10.041</c:v>
                </c:pt>
                <c:pt idx="495">
                  <c:v>5.2869999999999999</c:v>
                </c:pt>
                <c:pt idx="496">
                  <c:v>4.9160000000000004</c:v>
                </c:pt>
                <c:pt idx="497">
                  <c:v>14.117000000000001</c:v>
                </c:pt>
                <c:pt idx="498">
                  <c:v>15.444000000000001</c:v>
                </c:pt>
                <c:pt idx="499">
                  <c:v>10.055</c:v>
                </c:pt>
                <c:pt idx="500">
                  <c:v>4.2919999999999998</c:v>
                </c:pt>
                <c:pt idx="501">
                  <c:v>0.77100000000000002</c:v>
                </c:pt>
                <c:pt idx="502">
                  <c:v>3.714</c:v>
                </c:pt>
                <c:pt idx="503">
                  <c:v>12.249000000000001</c:v>
                </c:pt>
                <c:pt idx="504">
                  <c:v>12.965</c:v>
                </c:pt>
                <c:pt idx="505">
                  <c:v>8.4600000000000009</c:v>
                </c:pt>
                <c:pt idx="506">
                  <c:v>3.4860000000000002</c:v>
                </c:pt>
                <c:pt idx="507">
                  <c:v>4.6820000000000004</c:v>
                </c:pt>
                <c:pt idx="508">
                  <c:v>15.973000000000001</c:v>
                </c:pt>
                <c:pt idx="509">
                  <c:v>15.541</c:v>
                </c:pt>
                <c:pt idx="510">
                  <c:v>9.6890000000000001</c:v>
                </c:pt>
                <c:pt idx="511">
                  <c:v>3.855</c:v>
                </c:pt>
                <c:pt idx="512">
                  <c:v>0.88600000000000001</c:v>
                </c:pt>
                <c:pt idx="513">
                  <c:v>5.8970000000000002</c:v>
                </c:pt>
                <c:pt idx="514">
                  <c:v>13.686999999999999</c:v>
                </c:pt>
                <c:pt idx="515">
                  <c:v>12.255000000000001</c:v>
                </c:pt>
                <c:pt idx="516">
                  <c:v>6.5940000000000003</c:v>
                </c:pt>
                <c:pt idx="517">
                  <c:v>1.766</c:v>
                </c:pt>
                <c:pt idx="518">
                  <c:v>5.3319999999999999</c:v>
                </c:pt>
                <c:pt idx="519">
                  <c:v>16.388999999999999</c:v>
                </c:pt>
                <c:pt idx="520">
                  <c:v>14.813000000000001</c:v>
                </c:pt>
                <c:pt idx="521">
                  <c:v>9.2059999999999995</c:v>
                </c:pt>
                <c:pt idx="522">
                  <c:v>3.7269999999999999</c:v>
                </c:pt>
                <c:pt idx="523">
                  <c:v>1.1279999999999999</c:v>
                </c:pt>
                <c:pt idx="524">
                  <c:v>7.6349999999999998</c:v>
                </c:pt>
                <c:pt idx="525">
                  <c:v>13.691000000000001</c:v>
                </c:pt>
                <c:pt idx="526">
                  <c:v>11.095000000000001</c:v>
                </c:pt>
                <c:pt idx="527">
                  <c:v>5.3490000000000002</c:v>
                </c:pt>
                <c:pt idx="528">
                  <c:v>1.228</c:v>
                </c:pt>
                <c:pt idx="529">
                  <c:v>7.4450000000000003</c:v>
                </c:pt>
                <c:pt idx="530">
                  <c:v>17.224</c:v>
                </c:pt>
                <c:pt idx="531">
                  <c:v>13.967000000000001</c:v>
                </c:pt>
                <c:pt idx="532">
                  <c:v>8.093</c:v>
                </c:pt>
                <c:pt idx="533">
                  <c:v>2.86</c:v>
                </c:pt>
                <c:pt idx="534">
                  <c:v>1.4530000000000001</c:v>
                </c:pt>
                <c:pt idx="535">
                  <c:v>9.9979999999999993</c:v>
                </c:pt>
                <c:pt idx="536">
                  <c:v>14.157</c:v>
                </c:pt>
                <c:pt idx="537">
                  <c:v>10.824999999999999</c:v>
                </c:pt>
                <c:pt idx="538">
                  <c:v>5.0549999999999997</c:v>
                </c:pt>
                <c:pt idx="539">
                  <c:v>0.745</c:v>
                </c:pt>
                <c:pt idx="540">
                  <c:v>10.253</c:v>
                </c:pt>
                <c:pt idx="541">
                  <c:v>16.190999999999999</c:v>
                </c:pt>
                <c:pt idx="542">
                  <c:v>12.257</c:v>
                </c:pt>
                <c:pt idx="543">
                  <c:v>7.0830000000000002</c:v>
                </c:pt>
                <c:pt idx="544">
                  <c:v>3.0449999999999999</c:v>
                </c:pt>
                <c:pt idx="545">
                  <c:v>3.63</c:v>
                </c:pt>
                <c:pt idx="546">
                  <c:v>11.242000000000001</c:v>
                </c:pt>
                <c:pt idx="547">
                  <c:v>12.971</c:v>
                </c:pt>
                <c:pt idx="548">
                  <c:v>9.0050000000000008</c:v>
                </c:pt>
                <c:pt idx="549">
                  <c:v>3.5819999999999999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5D-4B1B-BE6C-483BA8683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836384"/>
        <c:axId val="362834424"/>
        <c:extLst/>
      </c:scatterChart>
      <c:valAx>
        <c:axId val="362836384"/>
        <c:scaling>
          <c:orientation val="minMax"/>
          <c:max val="2200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4424"/>
        <c:crossesAt val="-20"/>
        <c:crossBetween val="midCat"/>
        <c:majorUnit val="100"/>
      </c:valAx>
      <c:valAx>
        <c:axId val="362834424"/>
        <c:scaling>
          <c:orientation val="minMax"/>
          <c:max val="20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1/c (min/AU)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6384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171361111111111"/>
          <c:y val="2.2703847985902914E-2"/>
          <c:w val="0.7270605555555556"/>
          <c:h val="0.804219801327608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'Callisto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(2)'!$D$31:$D$580</c:f>
              <c:numCache>
                <c:formatCode>0.000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'Callisto (2)'!$G$31:$G$580</c:f>
              <c:numCache>
                <c:formatCode>General</c:formatCode>
                <c:ptCount val="550"/>
                <c:pt idx="0" formatCode="0.00">
                  <c:v>-7.2880000000000003</c:v>
                </c:pt>
                <c:pt idx="3" formatCode="0.00">
                  <c:v>79.120999999999995</c:v>
                </c:pt>
                <c:pt idx="4" formatCode="0.00">
                  <c:v>13.541</c:v>
                </c:pt>
                <c:pt idx="5" formatCode="0.00">
                  <c:v>-1.1220000000000001</c:v>
                </c:pt>
                <c:pt idx="6" formatCode="0.00">
                  <c:v>-31.074999999999999</c:v>
                </c:pt>
                <c:pt idx="8" formatCode="0.00">
                  <c:v>211.25800000000001</c:v>
                </c:pt>
                <c:pt idx="9" formatCode="0.00">
                  <c:v>26.689</c:v>
                </c:pt>
                <c:pt idx="10" formatCode="0.00">
                  <c:v>9.3379999999999992</c:v>
                </c:pt>
                <c:pt idx="11" formatCode="0.00">
                  <c:v>-9.0670000000000002</c:v>
                </c:pt>
                <c:pt idx="14" formatCode="0.00">
                  <c:v>38.954999999999998</c:v>
                </c:pt>
                <c:pt idx="15" formatCode="0.00">
                  <c:v>11.505000000000001</c:v>
                </c:pt>
                <c:pt idx="16" formatCode="0.00">
                  <c:v>-3.1819999999999999</c:v>
                </c:pt>
                <c:pt idx="17" formatCode="0.00">
                  <c:v>-46.033000000000001</c:v>
                </c:pt>
                <c:pt idx="19" formatCode="0.00">
                  <c:v>61.353000000000002</c:v>
                </c:pt>
                <c:pt idx="20" formatCode="0.00">
                  <c:v>23.859000000000002</c:v>
                </c:pt>
                <c:pt idx="21" formatCode="0.00">
                  <c:v>8.4540000000000006</c:v>
                </c:pt>
                <c:pt idx="22" formatCode="0.00">
                  <c:v>-10.044</c:v>
                </c:pt>
                <c:pt idx="25" formatCode="0.00">
                  <c:v>33.427999999999997</c:v>
                </c:pt>
                <c:pt idx="26" formatCode="0.00">
                  <c:v>9.3109999999999999</c:v>
                </c:pt>
                <c:pt idx="27" formatCode="0.00">
                  <c:v>-6.3010000000000002</c:v>
                </c:pt>
                <c:pt idx="28" formatCode="0.00">
                  <c:v>-71.510000000000005</c:v>
                </c:pt>
                <c:pt idx="30" formatCode="0.00">
                  <c:v>49.901000000000003</c:v>
                </c:pt>
                <c:pt idx="31" formatCode="0.00">
                  <c:v>22.138000000000002</c:v>
                </c:pt>
                <c:pt idx="32" formatCode="0.00">
                  <c:v>7.82</c:v>
                </c:pt>
                <c:pt idx="33" formatCode="0.00">
                  <c:v>-11.851000000000001</c:v>
                </c:pt>
                <c:pt idx="36" formatCode="0.00">
                  <c:v>26.228000000000002</c:v>
                </c:pt>
                <c:pt idx="37" formatCode="0.00">
                  <c:v>6.47</c:v>
                </c:pt>
                <c:pt idx="38" formatCode="0.00">
                  <c:v>-9.5090000000000003</c:v>
                </c:pt>
                <c:pt idx="39" formatCode="0.00">
                  <c:v>-248.41900000000001</c:v>
                </c:pt>
                <c:pt idx="41" formatCode="0.00">
                  <c:v>42.133000000000003</c:v>
                </c:pt>
                <c:pt idx="42" formatCode="0.00">
                  <c:v>21.282</c:v>
                </c:pt>
                <c:pt idx="43" formatCode="0.00">
                  <c:v>6.6109999999999998</c:v>
                </c:pt>
                <c:pt idx="44" formatCode="0.00">
                  <c:v>-14.118</c:v>
                </c:pt>
                <c:pt idx="47" formatCode="0.00">
                  <c:v>22.169</c:v>
                </c:pt>
                <c:pt idx="48" formatCode="0.00">
                  <c:v>4.556</c:v>
                </c:pt>
                <c:pt idx="49" formatCode="0.00">
                  <c:v>-12.385999999999999</c:v>
                </c:pt>
                <c:pt idx="52" formatCode="0.00">
                  <c:v>37.816000000000003</c:v>
                </c:pt>
                <c:pt idx="53" formatCode="0.00">
                  <c:v>19.198</c:v>
                </c:pt>
                <c:pt idx="54" formatCode="0.00">
                  <c:v>4.9610000000000003</c:v>
                </c:pt>
                <c:pt idx="55" formatCode="0.00">
                  <c:v>-21.704999999999998</c:v>
                </c:pt>
                <c:pt idx="58" formatCode="0.00">
                  <c:v>19.747</c:v>
                </c:pt>
                <c:pt idx="59" formatCode="0.00">
                  <c:v>3.331</c:v>
                </c:pt>
                <c:pt idx="60" formatCode="0.00">
                  <c:v>-14.555999999999999</c:v>
                </c:pt>
                <c:pt idx="63" formatCode="0.00">
                  <c:v>33.713999999999999</c:v>
                </c:pt>
                <c:pt idx="64" formatCode="0.00">
                  <c:v>17.193999999999999</c:v>
                </c:pt>
                <c:pt idx="65" formatCode="0.00">
                  <c:v>3.1070000000000002</c:v>
                </c:pt>
                <c:pt idx="66" formatCode="0.00">
                  <c:v>-30.667999999999999</c:v>
                </c:pt>
                <c:pt idx="69" formatCode="0.00">
                  <c:v>17.962</c:v>
                </c:pt>
                <c:pt idx="70" formatCode="0.00">
                  <c:v>1.9350000000000001</c:v>
                </c:pt>
                <c:pt idx="71" formatCode="0.00">
                  <c:v>-18.431000000000001</c:v>
                </c:pt>
                <c:pt idx="74" formatCode="0.00">
                  <c:v>30.161000000000001</c:v>
                </c:pt>
                <c:pt idx="75" formatCode="0.00">
                  <c:v>15.311</c:v>
                </c:pt>
                <c:pt idx="76" formatCode="0.00">
                  <c:v>1.8180000000000001</c:v>
                </c:pt>
                <c:pt idx="77" formatCode="0.00">
                  <c:v>-63.857999999999997</c:v>
                </c:pt>
                <c:pt idx="79" formatCode="0.00">
                  <c:v>225.517</c:v>
                </c:pt>
                <c:pt idx="80" formatCode="0.00">
                  <c:v>17.158999999999999</c:v>
                </c:pt>
                <c:pt idx="81" formatCode="0.00">
                  <c:v>-0.52200000000000002</c:v>
                </c:pt>
                <c:pt idx="82" formatCode="0.00">
                  <c:v>-22.881</c:v>
                </c:pt>
                <c:pt idx="85" formatCode="0.00">
                  <c:v>27.683</c:v>
                </c:pt>
                <c:pt idx="86" formatCode="0.00">
                  <c:v>14.208</c:v>
                </c:pt>
                <c:pt idx="87" formatCode="0.00">
                  <c:v>1.319</c:v>
                </c:pt>
                <c:pt idx="88" formatCode="0.00">
                  <c:v>-365.97399999999999</c:v>
                </c:pt>
                <c:pt idx="90" formatCode="0.00">
                  <c:v>54.741999999999997</c:v>
                </c:pt>
                <c:pt idx="91" formatCode="0.00">
                  <c:v>14.228999999999999</c:v>
                </c:pt>
                <c:pt idx="92" formatCode="0.00">
                  <c:v>-3.8140000000000001</c:v>
                </c:pt>
                <c:pt idx="93" formatCode="0.00">
                  <c:v>-33.051000000000002</c:v>
                </c:pt>
                <c:pt idx="95" formatCode="0.00">
                  <c:v>95.658000000000001</c:v>
                </c:pt>
                <c:pt idx="96" formatCode="0.00">
                  <c:v>25.236999999999998</c:v>
                </c:pt>
                <c:pt idx="97" formatCode="0.00">
                  <c:v>12.619</c:v>
                </c:pt>
                <c:pt idx="98" formatCode="0.00">
                  <c:v>-0.28199999999999997</c:v>
                </c:pt>
                <c:pt idx="101" formatCode="0.00">
                  <c:v>38.737000000000002</c:v>
                </c:pt>
                <c:pt idx="102" formatCode="0.00">
                  <c:v>12.134</c:v>
                </c:pt>
                <c:pt idx="103" formatCode="0.00">
                  <c:v>-6.1639999999999997</c:v>
                </c:pt>
                <c:pt idx="104" formatCode="0.00">
                  <c:v>-40.613999999999997</c:v>
                </c:pt>
                <c:pt idx="106" formatCode="0.00">
                  <c:v>49.83</c:v>
                </c:pt>
                <c:pt idx="107" formatCode="0.00">
                  <c:v>22.664999999999999</c:v>
                </c:pt>
                <c:pt idx="108" formatCode="0.00">
                  <c:v>10.718999999999999</c:v>
                </c:pt>
                <c:pt idx="109" formatCode="0.00">
                  <c:v>-2.2069999999999999</c:v>
                </c:pt>
                <c:pt idx="112" formatCode="0.00">
                  <c:v>34.415999999999997</c:v>
                </c:pt>
                <c:pt idx="113" formatCode="0.00">
                  <c:v>11.026999999999999</c:v>
                </c:pt>
                <c:pt idx="114" formatCode="0.00">
                  <c:v>-7.4029999999999996</c:v>
                </c:pt>
                <c:pt idx="115" formatCode="0.00">
                  <c:v>-63.212000000000003</c:v>
                </c:pt>
                <c:pt idx="117" formatCode="0.00">
                  <c:v>40.856000000000002</c:v>
                </c:pt>
                <c:pt idx="118" formatCode="0.00">
                  <c:v>20.297999999999998</c:v>
                </c:pt>
                <c:pt idx="119" formatCode="0.00">
                  <c:v>8.8960000000000008</c:v>
                </c:pt>
                <c:pt idx="120" formatCode="0.00">
                  <c:v>-4.8979999999999997</c:v>
                </c:pt>
                <c:pt idx="123" formatCode="0.00">
                  <c:v>30.265999999999998</c:v>
                </c:pt>
                <c:pt idx="124" formatCode="0.00">
                  <c:v>9.65</c:v>
                </c:pt>
                <c:pt idx="125" formatCode="0.00">
                  <c:v>-9.5399999999999991</c:v>
                </c:pt>
                <c:pt idx="126" formatCode="0.00">
                  <c:v>-172.90100000000001</c:v>
                </c:pt>
                <c:pt idx="128" formatCode="0.00">
                  <c:v>38.466999999999999</c:v>
                </c:pt>
                <c:pt idx="129" formatCode="0.00">
                  <c:v>18.253</c:v>
                </c:pt>
                <c:pt idx="130" formatCode="0.00">
                  <c:v>7.5510000000000002</c:v>
                </c:pt>
                <c:pt idx="131" formatCode="0.00">
                  <c:v>-7.4</c:v>
                </c:pt>
                <c:pt idx="134" formatCode="0.00">
                  <c:v>28.206</c:v>
                </c:pt>
                <c:pt idx="135" formatCode="0.00">
                  <c:v>8.5090000000000003</c:v>
                </c:pt>
                <c:pt idx="136" formatCode="0.00">
                  <c:v>-12.257</c:v>
                </c:pt>
                <c:pt idx="139" formatCode="0.00">
                  <c:v>32.176000000000002</c:v>
                </c:pt>
                <c:pt idx="140" formatCode="0.00">
                  <c:v>16.766999999999999</c:v>
                </c:pt>
                <c:pt idx="141" formatCode="0.00">
                  <c:v>6.6520000000000001</c:v>
                </c:pt>
                <c:pt idx="142" formatCode="0.00">
                  <c:v>-13.031000000000001</c:v>
                </c:pt>
                <c:pt idx="145" formatCode="0.00">
                  <c:v>25.366</c:v>
                </c:pt>
                <c:pt idx="146" formatCode="0.00">
                  <c:v>5.8239999999999998</c:v>
                </c:pt>
                <c:pt idx="147" formatCode="0.00">
                  <c:v>-16.033999999999999</c:v>
                </c:pt>
                <c:pt idx="150" formatCode="0.00">
                  <c:v>29.009</c:v>
                </c:pt>
                <c:pt idx="151" formatCode="0.00">
                  <c:v>15.298</c:v>
                </c:pt>
                <c:pt idx="152" formatCode="0.00">
                  <c:v>5.1890000000000001</c:v>
                </c:pt>
                <c:pt idx="153" formatCode="0.00">
                  <c:v>-18.581</c:v>
                </c:pt>
                <c:pt idx="156" formatCode="0.00">
                  <c:v>23.818000000000001</c:v>
                </c:pt>
                <c:pt idx="157" formatCode="0.00">
                  <c:v>4.0979999999999999</c:v>
                </c:pt>
                <c:pt idx="158" formatCode="0.00">
                  <c:v>-19.501999999999999</c:v>
                </c:pt>
                <c:pt idx="161" formatCode="0.00">
                  <c:v>26</c:v>
                </c:pt>
                <c:pt idx="162" formatCode="0.00">
                  <c:v>13.173</c:v>
                </c:pt>
                <c:pt idx="163" formatCode="0.00">
                  <c:v>2.875</c:v>
                </c:pt>
                <c:pt idx="164" formatCode="0.00">
                  <c:v>-39.130000000000003</c:v>
                </c:pt>
                <c:pt idx="167" formatCode="0.00">
                  <c:v>23.251999999999999</c:v>
                </c:pt>
                <c:pt idx="168" formatCode="0.00">
                  <c:v>3.1120000000000001</c:v>
                </c:pt>
                <c:pt idx="169" formatCode="0.00">
                  <c:v>-24.928999999999998</c:v>
                </c:pt>
                <c:pt idx="172" formatCode="0.00">
                  <c:v>23.29</c:v>
                </c:pt>
                <c:pt idx="173" formatCode="0.00">
                  <c:v>11.057</c:v>
                </c:pt>
                <c:pt idx="174" formatCode="0.00">
                  <c:v>-0.20499999999999999</c:v>
                </c:pt>
                <c:pt idx="177" formatCode="0.00">
                  <c:v>224.62100000000001</c:v>
                </c:pt>
                <c:pt idx="178" formatCode="0.00">
                  <c:v>22.465</c:v>
                </c:pt>
                <c:pt idx="179" formatCode="0.00">
                  <c:v>1.4490000000000001</c:v>
                </c:pt>
                <c:pt idx="180" formatCode="0.00">
                  <c:v>-34.283000000000001</c:v>
                </c:pt>
                <c:pt idx="183" formatCode="0.00">
                  <c:v>21.936</c:v>
                </c:pt>
                <c:pt idx="184" formatCode="0.00">
                  <c:v>8.7560000000000002</c:v>
                </c:pt>
                <c:pt idx="185" formatCode="0.00">
                  <c:v>-3.4529999999999998</c:v>
                </c:pt>
                <c:pt idx="188" formatCode="0.00">
                  <c:v>93.352000000000004</c:v>
                </c:pt>
                <c:pt idx="189" formatCode="0.00">
                  <c:v>21.614999999999998</c:v>
                </c:pt>
                <c:pt idx="190" formatCode="0.00">
                  <c:v>-1.046</c:v>
                </c:pt>
                <c:pt idx="191" formatCode="0.00">
                  <c:v>-57.954000000000001</c:v>
                </c:pt>
                <c:pt idx="194" formatCode="0.00">
                  <c:v>19.515999999999998</c:v>
                </c:pt>
                <c:pt idx="195" formatCode="0.00">
                  <c:v>6.8010000000000002</c:v>
                </c:pt>
                <c:pt idx="196" formatCode="0.00">
                  <c:v>-6.7480000000000002</c:v>
                </c:pt>
                <c:pt idx="199" formatCode="0.00">
                  <c:v>63.813000000000002</c:v>
                </c:pt>
                <c:pt idx="200" formatCode="0.00">
                  <c:v>18.704000000000001</c:v>
                </c:pt>
                <c:pt idx="201" formatCode="0.00">
                  <c:v>-5.37</c:v>
                </c:pt>
                <c:pt idx="202" formatCode="0.00">
                  <c:v>-241.43299999999999</c:v>
                </c:pt>
                <c:pt idx="204" formatCode="0.00">
                  <c:v>83.123999999999995</c:v>
                </c:pt>
                <c:pt idx="205" formatCode="0.00">
                  <c:v>17.298999999999999</c:v>
                </c:pt>
                <c:pt idx="206" formatCode="0.00">
                  <c:v>4.4820000000000002</c:v>
                </c:pt>
                <c:pt idx="207" formatCode="0.00">
                  <c:v>-14.542999999999999</c:v>
                </c:pt>
                <c:pt idx="210" formatCode="0.00">
                  <c:v>45.174999999999997</c:v>
                </c:pt>
                <c:pt idx="211" formatCode="0.00">
                  <c:v>16.911000000000001</c:v>
                </c:pt>
                <c:pt idx="212" formatCode="0.00">
                  <c:v>-9.5269999999999992</c:v>
                </c:pt>
                <c:pt idx="215" formatCode="0.00">
                  <c:v>46.612000000000002</c:v>
                </c:pt>
                <c:pt idx="216" formatCode="0.00">
                  <c:v>14.097</c:v>
                </c:pt>
                <c:pt idx="217" formatCode="0.00">
                  <c:v>1.2689999999999999</c:v>
                </c:pt>
                <c:pt idx="218" formatCode="0.00">
                  <c:v>-28.151</c:v>
                </c:pt>
                <c:pt idx="221" formatCode="0.00">
                  <c:v>42.533999999999999</c:v>
                </c:pt>
                <c:pt idx="222" formatCode="0.00">
                  <c:v>15.157</c:v>
                </c:pt>
                <c:pt idx="223" formatCode="0.00">
                  <c:v>-12.183</c:v>
                </c:pt>
                <c:pt idx="226" formatCode="0.00">
                  <c:v>42.594999999999999</c:v>
                </c:pt>
                <c:pt idx="227" formatCode="0.00">
                  <c:v>10.961</c:v>
                </c:pt>
                <c:pt idx="228" formatCode="0.00">
                  <c:v>-1.665</c:v>
                </c:pt>
                <c:pt idx="229" formatCode="0.00">
                  <c:v>-78.852000000000004</c:v>
                </c:pt>
                <c:pt idx="232" formatCode="0.00">
                  <c:v>38.042999999999999</c:v>
                </c:pt>
                <c:pt idx="233" formatCode="0.00">
                  <c:v>13.167999999999999</c:v>
                </c:pt>
                <c:pt idx="234" formatCode="0.00">
                  <c:v>-18.263000000000002</c:v>
                </c:pt>
                <c:pt idx="237" formatCode="0.00">
                  <c:v>33.350999999999999</c:v>
                </c:pt>
                <c:pt idx="238" formatCode="0.00">
                  <c:v>8.01</c:v>
                </c:pt>
                <c:pt idx="239" formatCode="0.00">
                  <c:v>-4.91</c:v>
                </c:pt>
                <c:pt idx="243" formatCode="0.00">
                  <c:v>34.125999999999998</c:v>
                </c:pt>
                <c:pt idx="244" formatCode="0.00">
                  <c:v>10.766</c:v>
                </c:pt>
                <c:pt idx="245" formatCode="0.00">
                  <c:v>-27.893999999999998</c:v>
                </c:pt>
                <c:pt idx="248" formatCode="0.00">
                  <c:v>25.734000000000002</c:v>
                </c:pt>
                <c:pt idx="249" formatCode="0.00">
                  <c:v>5.8620000000000001</c:v>
                </c:pt>
                <c:pt idx="250" formatCode="0.00">
                  <c:v>-7.9509999999999996</c:v>
                </c:pt>
                <c:pt idx="254" formatCode="0.00">
                  <c:v>29.823</c:v>
                </c:pt>
                <c:pt idx="255" formatCode="0.00">
                  <c:v>6.8339999999999996</c:v>
                </c:pt>
                <c:pt idx="256" formatCode="0.00">
                  <c:v>-49.064999999999998</c:v>
                </c:pt>
                <c:pt idx="259" formatCode="0.00">
                  <c:v>21.280999999999999</c:v>
                </c:pt>
                <c:pt idx="260" formatCode="0.00">
                  <c:v>3.988</c:v>
                </c:pt>
                <c:pt idx="261" formatCode="0.00">
                  <c:v>-12.2</c:v>
                </c:pt>
                <c:pt idx="265" formatCode="0.00">
                  <c:v>26.327000000000002</c:v>
                </c:pt>
                <c:pt idx="266" formatCode="0.00">
                  <c:v>3.165</c:v>
                </c:pt>
                <c:pt idx="267" formatCode="0.00">
                  <c:v>-116.55800000000001</c:v>
                </c:pt>
                <c:pt idx="270" formatCode="0.00">
                  <c:v>17.449000000000002</c:v>
                </c:pt>
                <c:pt idx="271" formatCode="0.00">
                  <c:v>1.117</c:v>
                </c:pt>
                <c:pt idx="272" formatCode="0.00">
                  <c:v>-21.047000000000001</c:v>
                </c:pt>
                <c:pt idx="275" formatCode="0.00">
                  <c:v>110.042</c:v>
                </c:pt>
                <c:pt idx="276" formatCode="0.00">
                  <c:v>24.341000000000001</c:v>
                </c:pt>
                <c:pt idx="277" formatCode="0.00">
                  <c:v>0.56599999999999995</c:v>
                </c:pt>
                <c:pt idx="281" formatCode="0.00">
                  <c:v>13.907999999999999</c:v>
                </c:pt>
                <c:pt idx="282" formatCode="0.00">
                  <c:v>-2.1440000000000001</c:v>
                </c:pt>
                <c:pt idx="283" formatCode="0.00">
                  <c:v>-32.451999999999998</c:v>
                </c:pt>
                <c:pt idx="286" formatCode="0.00">
                  <c:v>65.777000000000001</c:v>
                </c:pt>
                <c:pt idx="287" formatCode="0.00">
                  <c:v>22.369</c:v>
                </c:pt>
                <c:pt idx="288" formatCode="0.00">
                  <c:v>-3.2719999999999998</c:v>
                </c:pt>
                <c:pt idx="291" formatCode="0.00">
                  <c:v>76.572000000000003</c:v>
                </c:pt>
                <c:pt idx="292" formatCode="0.00">
                  <c:v>11.037000000000001</c:v>
                </c:pt>
                <c:pt idx="293" formatCode="0.00">
                  <c:v>-5.8440000000000003</c:v>
                </c:pt>
                <c:pt idx="294" formatCode="0.00">
                  <c:v>-79.753</c:v>
                </c:pt>
                <c:pt idx="297" formatCode="0.00">
                  <c:v>52.201999999999998</c:v>
                </c:pt>
                <c:pt idx="298" formatCode="0.00">
                  <c:v>20.219000000000001</c:v>
                </c:pt>
                <c:pt idx="299" formatCode="0.00">
                  <c:v>-8.9329999999999998</c:v>
                </c:pt>
                <c:pt idx="302" formatCode="0.00">
                  <c:v>52.189</c:v>
                </c:pt>
                <c:pt idx="303" formatCode="0.00">
                  <c:v>8.5239999999999991</c:v>
                </c:pt>
                <c:pt idx="304" formatCode="0.00">
                  <c:v>-9.0579999999999998</c:v>
                </c:pt>
                <c:pt idx="308" formatCode="0.00">
                  <c:v>43.713999999999999</c:v>
                </c:pt>
                <c:pt idx="309" formatCode="0.00">
                  <c:v>15.898999999999999</c:v>
                </c:pt>
                <c:pt idx="310" formatCode="0.00">
                  <c:v>-22.227</c:v>
                </c:pt>
                <c:pt idx="313" formatCode="0.00">
                  <c:v>39.14</c:v>
                </c:pt>
                <c:pt idx="314" formatCode="0.00">
                  <c:v>6.2880000000000003</c:v>
                </c:pt>
                <c:pt idx="315" formatCode="0.00">
                  <c:v>-13.055</c:v>
                </c:pt>
                <c:pt idx="319" formatCode="0.00">
                  <c:v>35.405999999999999</c:v>
                </c:pt>
                <c:pt idx="320" formatCode="0.00">
                  <c:v>11.548999999999999</c:v>
                </c:pt>
                <c:pt idx="321" formatCode="0.00">
                  <c:v>-35.701999999999998</c:v>
                </c:pt>
                <c:pt idx="324" formatCode="0.00">
                  <c:v>29.404</c:v>
                </c:pt>
                <c:pt idx="325" formatCode="0.00">
                  <c:v>2.83</c:v>
                </c:pt>
                <c:pt idx="326" formatCode="0.00">
                  <c:v>-19.7</c:v>
                </c:pt>
                <c:pt idx="330" formatCode="0.00">
                  <c:v>30.52</c:v>
                </c:pt>
                <c:pt idx="331" formatCode="0.00">
                  <c:v>8.6430000000000007</c:v>
                </c:pt>
                <c:pt idx="332" formatCode="0.00">
                  <c:v>-106.398</c:v>
                </c:pt>
                <c:pt idx="335" formatCode="0.00">
                  <c:v>24.038</c:v>
                </c:pt>
                <c:pt idx="336" formatCode="0.00">
                  <c:v>-0.86899999999999999</c:v>
                </c:pt>
                <c:pt idx="337" formatCode="0.00">
                  <c:v>-29.994</c:v>
                </c:pt>
                <c:pt idx="341" formatCode="0.00">
                  <c:v>26.702000000000002</c:v>
                </c:pt>
                <c:pt idx="342" formatCode="0.00">
                  <c:v>4.6870000000000003</c:v>
                </c:pt>
                <c:pt idx="346" formatCode="0.00">
                  <c:v>18.788</c:v>
                </c:pt>
                <c:pt idx="347" formatCode="0.00">
                  <c:v>-4.3410000000000002</c:v>
                </c:pt>
                <c:pt idx="348" formatCode="0.00">
                  <c:v>-45.883000000000003</c:v>
                </c:pt>
                <c:pt idx="351" formatCode="0.00">
                  <c:v>110.197</c:v>
                </c:pt>
                <c:pt idx="352" formatCode="0.00">
                  <c:v>24.210999999999999</c:v>
                </c:pt>
                <c:pt idx="353" formatCode="0.00">
                  <c:v>8.5999999999999993E-2</c:v>
                </c:pt>
                <c:pt idx="356" formatCode="0.00">
                  <c:v>210.53</c:v>
                </c:pt>
                <c:pt idx="357" formatCode="0.00">
                  <c:v>14.974</c:v>
                </c:pt>
                <c:pt idx="358" formatCode="0.00">
                  <c:v>-7.2850000000000001</c:v>
                </c:pt>
                <c:pt idx="359" formatCode="0.00">
                  <c:v>-124.56399999999999</c:v>
                </c:pt>
                <c:pt idx="362" formatCode="0.00">
                  <c:v>50.197000000000003</c:v>
                </c:pt>
                <c:pt idx="363" formatCode="0.00">
                  <c:v>18.905999999999999</c:v>
                </c:pt>
                <c:pt idx="364" formatCode="0.00">
                  <c:v>-5.9850000000000003</c:v>
                </c:pt>
                <c:pt idx="367" formatCode="0.00">
                  <c:v>60</c:v>
                </c:pt>
                <c:pt idx="368" formatCode="0.00">
                  <c:v>12.137</c:v>
                </c:pt>
                <c:pt idx="369" formatCode="0.00">
                  <c:v>-9.7799999999999994</c:v>
                </c:pt>
                <c:pt idx="373" formatCode="0.00">
                  <c:v>41.753999999999998</c:v>
                </c:pt>
                <c:pt idx="374" formatCode="0.00">
                  <c:v>14.137</c:v>
                </c:pt>
                <c:pt idx="375" formatCode="0.00">
                  <c:v>-15.231</c:v>
                </c:pt>
                <c:pt idx="378" formatCode="0.00">
                  <c:v>43.515000000000001</c:v>
                </c:pt>
                <c:pt idx="379" formatCode="0.00">
                  <c:v>8.6850000000000005</c:v>
                </c:pt>
                <c:pt idx="380" formatCode="0.00">
                  <c:v>-12.26</c:v>
                </c:pt>
                <c:pt idx="384" formatCode="0.00">
                  <c:v>32.655000000000001</c:v>
                </c:pt>
                <c:pt idx="385" formatCode="0.00">
                  <c:v>10.932</c:v>
                </c:pt>
                <c:pt idx="386" formatCode="0.00">
                  <c:v>-24.774000000000001</c:v>
                </c:pt>
                <c:pt idx="389" formatCode="0.00">
                  <c:v>35.723999999999997</c:v>
                </c:pt>
                <c:pt idx="390" formatCode="0.00">
                  <c:v>5.7949999999999999</c:v>
                </c:pt>
                <c:pt idx="391" formatCode="0.00">
                  <c:v>-16.38</c:v>
                </c:pt>
                <c:pt idx="395" formatCode="0.00">
                  <c:v>26.952999999999999</c:v>
                </c:pt>
                <c:pt idx="396" formatCode="0.00">
                  <c:v>8.0679999999999996</c:v>
                </c:pt>
                <c:pt idx="397" formatCode="0.00">
                  <c:v>-44.953000000000003</c:v>
                </c:pt>
                <c:pt idx="400" formatCode="0.00">
                  <c:v>28.529</c:v>
                </c:pt>
                <c:pt idx="401" formatCode="0.00">
                  <c:v>3.0590000000000002</c:v>
                </c:pt>
                <c:pt idx="402" formatCode="0.00">
                  <c:v>-22.122</c:v>
                </c:pt>
                <c:pt idx="406" formatCode="0.00">
                  <c:v>23.358000000000001</c:v>
                </c:pt>
                <c:pt idx="407" formatCode="0.00">
                  <c:v>5.1660000000000004</c:v>
                </c:pt>
                <c:pt idx="408" formatCode="0.00">
                  <c:v>-132.55600000000001</c:v>
                </c:pt>
                <c:pt idx="411" formatCode="0.00">
                  <c:v>24.437000000000001</c:v>
                </c:pt>
                <c:pt idx="412" formatCode="0.00">
                  <c:v>1.542</c:v>
                </c:pt>
                <c:pt idx="413" formatCode="0.00">
                  <c:v>-30.88</c:v>
                </c:pt>
                <c:pt idx="416" formatCode="0.00">
                  <c:v>116.157</c:v>
                </c:pt>
                <c:pt idx="417" formatCode="0.00">
                  <c:v>18.611000000000001</c:v>
                </c:pt>
                <c:pt idx="418" formatCode="0.00">
                  <c:v>0.34799999999999998</c:v>
                </c:pt>
                <c:pt idx="421" formatCode="0.00">
                  <c:v>347.65499999999997</c:v>
                </c:pt>
                <c:pt idx="422" formatCode="0.00">
                  <c:v>21.468</c:v>
                </c:pt>
                <c:pt idx="423" formatCode="0.00">
                  <c:v>-0.01</c:v>
                </c:pt>
                <c:pt idx="424" formatCode="0.00">
                  <c:v>-43.8</c:v>
                </c:pt>
                <c:pt idx="427" formatCode="0.00">
                  <c:v>49.027999999999999</c:v>
                </c:pt>
                <c:pt idx="428" formatCode="0.00">
                  <c:v>14.113</c:v>
                </c:pt>
                <c:pt idx="429" formatCode="0.00">
                  <c:v>-5.2290000000000001</c:v>
                </c:pt>
                <c:pt idx="432" formatCode="0.00">
                  <c:v>78.2</c:v>
                </c:pt>
                <c:pt idx="433" formatCode="0.00">
                  <c:v>18.146000000000001</c:v>
                </c:pt>
                <c:pt idx="434" formatCode="0.00">
                  <c:v>-2.5409999999999999</c:v>
                </c:pt>
                <c:pt idx="435" formatCode="0.00">
                  <c:v>-97.594999999999999</c:v>
                </c:pt>
                <c:pt idx="438" formatCode="0.00">
                  <c:v>37.771999999999998</c:v>
                </c:pt>
                <c:pt idx="439" formatCode="0.00">
                  <c:v>11.071999999999999</c:v>
                </c:pt>
                <c:pt idx="440" formatCode="0.00">
                  <c:v>-10.055999999999999</c:v>
                </c:pt>
                <c:pt idx="443" formatCode="0.00">
                  <c:v>48.723999999999997</c:v>
                </c:pt>
                <c:pt idx="444" formatCode="0.00">
                  <c:v>15.278</c:v>
                </c:pt>
                <c:pt idx="445" formatCode="0.00">
                  <c:v>-5.782</c:v>
                </c:pt>
                <c:pt idx="449" formatCode="0.00">
                  <c:v>29.870999999999999</c:v>
                </c:pt>
                <c:pt idx="450" formatCode="0.00">
                  <c:v>8.1850000000000005</c:v>
                </c:pt>
                <c:pt idx="451" formatCode="0.00">
                  <c:v>-17.254999999999999</c:v>
                </c:pt>
                <c:pt idx="454" formatCode="0.00">
                  <c:v>42.436</c:v>
                </c:pt>
                <c:pt idx="455" formatCode="0.00">
                  <c:v>12.679</c:v>
                </c:pt>
                <c:pt idx="456" formatCode="0.00">
                  <c:v>-8.8879999999999999</c:v>
                </c:pt>
                <c:pt idx="460" formatCode="0.00">
                  <c:v>23.739000000000001</c:v>
                </c:pt>
                <c:pt idx="461" formatCode="0.00">
                  <c:v>5.4390000000000001</c:v>
                </c:pt>
                <c:pt idx="462" formatCode="0.00">
                  <c:v>-24.52</c:v>
                </c:pt>
                <c:pt idx="465" formatCode="0.00">
                  <c:v>34.200000000000003</c:v>
                </c:pt>
                <c:pt idx="466" formatCode="0.00">
                  <c:v>10.885999999999999</c:v>
                </c:pt>
                <c:pt idx="467" formatCode="0.00">
                  <c:v>-11.95</c:v>
                </c:pt>
                <c:pt idx="471" formatCode="0.00">
                  <c:v>18.16</c:v>
                </c:pt>
                <c:pt idx="472" formatCode="0.00">
                  <c:v>0.93</c:v>
                </c:pt>
                <c:pt idx="473" formatCode="0.00">
                  <c:v>-41.167000000000002</c:v>
                </c:pt>
                <c:pt idx="476" formatCode="0.00">
                  <c:v>31.234000000000002</c:v>
                </c:pt>
                <c:pt idx="477" formatCode="0.00">
                  <c:v>9.3659999999999997</c:v>
                </c:pt>
                <c:pt idx="478" formatCode="0.00">
                  <c:v>-14.789</c:v>
                </c:pt>
                <c:pt idx="481" formatCode="0.00">
                  <c:v>122.574</c:v>
                </c:pt>
                <c:pt idx="482" formatCode="0.00">
                  <c:v>13.294</c:v>
                </c:pt>
                <c:pt idx="483" formatCode="0.00">
                  <c:v>-4.0359999999999996</c:v>
                </c:pt>
                <c:pt idx="484" formatCode="0.00">
                  <c:v>-87.81</c:v>
                </c:pt>
                <c:pt idx="487" formatCode="0.00">
                  <c:v>26.93</c:v>
                </c:pt>
                <c:pt idx="488" formatCode="0.00">
                  <c:v>7.2519999999999998</c:v>
                </c:pt>
                <c:pt idx="489" formatCode="0.00">
                  <c:v>-20.634</c:v>
                </c:pt>
                <c:pt idx="492" formatCode="0.00">
                  <c:v>43.529000000000003</c:v>
                </c:pt>
                <c:pt idx="493" formatCode="0.00">
                  <c:v>10.507</c:v>
                </c:pt>
                <c:pt idx="494" formatCode="0.00">
                  <c:v>-7.0739999999999998</c:v>
                </c:pt>
                <c:pt idx="495" formatCode="0.00">
                  <c:v>-376.10700000000003</c:v>
                </c:pt>
                <c:pt idx="497" formatCode="0.00">
                  <c:v>66.131</c:v>
                </c:pt>
                <c:pt idx="498" formatCode="0.00">
                  <c:v>23.577999999999999</c:v>
                </c:pt>
                <c:pt idx="499" formatCode="0.00">
                  <c:v>5.2439999999999998</c:v>
                </c:pt>
                <c:pt idx="500" formatCode="0.00">
                  <c:v>-22.971</c:v>
                </c:pt>
                <c:pt idx="503" formatCode="0.00">
                  <c:v>35.514000000000003</c:v>
                </c:pt>
                <c:pt idx="504" formatCode="0.00">
                  <c:v>8.4290000000000003</c:v>
                </c:pt>
                <c:pt idx="505" formatCode="0.00">
                  <c:v>-8.6080000000000005</c:v>
                </c:pt>
                <c:pt idx="508" formatCode="0.00">
                  <c:v>50.534999999999997</c:v>
                </c:pt>
                <c:pt idx="509" formatCode="0.00">
                  <c:v>21.064</c:v>
                </c:pt>
                <c:pt idx="510" formatCode="0.00">
                  <c:v>3.6520000000000001</c:v>
                </c:pt>
                <c:pt idx="511" formatCode="0.00">
                  <c:v>-27.832000000000001</c:v>
                </c:pt>
                <c:pt idx="514" formatCode="0.00">
                  <c:v>24.82</c:v>
                </c:pt>
                <c:pt idx="515" formatCode="0.00">
                  <c:v>6.6470000000000002</c:v>
                </c:pt>
                <c:pt idx="516" formatCode="0.00">
                  <c:v>-10.548</c:v>
                </c:pt>
                <c:pt idx="519" formatCode="0.00">
                  <c:v>42.097000000000001</c:v>
                </c:pt>
                <c:pt idx="520" formatCode="0.00">
                  <c:v>18.911999999999999</c:v>
                </c:pt>
                <c:pt idx="521" formatCode="0.00">
                  <c:v>2.448</c:v>
                </c:pt>
                <c:pt idx="522" formatCode="0.00">
                  <c:v>-36.448999999999998</c:v>
                </c:pt>
                <c:pt idx="525" formatCode="0.00">
                  <c:v>21.039000000000001</c:v>
                </c:pt>
                <c:pt idx="526" formatCode="0.00">
                  <c:v>3.569</c:v>
                </c:pt>
                <c:pt idx="527" formatCode="0.00">
                  <c:v>-14.327999999999999</c:v>
                </c:pt>
                <c:pt idx="530" formatCode="0.00">
                  <c:v>35.698</c:v>
                </c:pt>
                <c:pt idx="531" formatCode="0.00">
                  <c:v>17.611000000000001</c:v>
                </c:pt>
                <c:pt idx="532" formatCode="0.00">
                  <c:v>2.669</c:v>
                </c:pt>
                <c:pt idx="533" formatCode="0.00">
                  <c:v>-59.151000000000003</c:v>
                </c:pt>
                <c:pt idx="536" formatCode="0.00">
                  <c:v>17.463999999999999</c:v>
                </c:pt>
                <c:pt idx="537" formatCode="0.00">
                  <c:v>0.32600000000000001</c:v>
                </c:pt>
                <c:pt idx="538" formatCode="0.00">
                  <c:v>-19.065999999999999</c:v>
                </c:pt>
                <c:pt idx="541" formatCode="0.00">
                  <c:v>31.521000000000001</c:v>
                </c:pt>
                <c:pt idx="542" formatCode="0.00">
                  <c:v>15.776</c:v>
                </c:pt>
                <c:pt idx="543" formatCode="0.00">
                  <c:v>1.4670000000000001</c:v>
                </c:pt>
                <c:pt idx="544" formatCode="0.00">
                  <c:v>-152.68600000000001</c:v>
                </c:pt>
                <c:pt idx="547" formatCode="0.00">
                  <c:v>15.382999999999999</c:v>
                </c:pt>
                <c:pt idx="548" formatCode="0.00">
                  <c:v>-1.746</c:v>
                </c:pt>
                <c:pt idx="549" formatCode="0.00">
                  <c:v>-23.837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F3-44DF-827F-CCE8BFDD2CC9}"/>
            </c:ext>
          </c:extLst>
        </c:ser>
        <c:ser>
          <c:idx val="1"/>
          <c:order val="1"/>
          <c:tx>
            <c:strRef>
              <c:f>'Callisto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(2)'!$N$31:$N$580</c:f>
              <c:numCache>
                <c:formatCode>0.000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'Callisto (2)'!$Q$31:$Q$580</c:f>
              <c:numCache>
                <c:formatCode>0.00</c:formatCode>
                <c:ptCount val="550"/>
                <c:pt idx="0">
                  <c:v>-2.427</c:v>
                </c:pt>
                <c:pt idx="1">
                  <c:v>-27.878</c:v>
                </c:pt>
                <c:pt idx="4">
                  <c:v>39.085999999999999</c:v>
                </c:pt>
                <c:pt idx="5">
                  <c:v>15.836</c:v>
                </c:pt>
                <c:pt idx="6">
                  <c:v>-7.5519999999999996</c:v>
                </c:pt>
                <c:pt idx="9">
                  <c:v>25.75</c:v>
                </c:pt>
                <c:pt idx="10">
                  <c:v>6.8550000000000004</c:v>
                </c:pt>
                <c:pt idx="11">
                  <c:v>-3.5539999999999998</c:v>
                </c:pt>
                <c:pt idx="12">
                  <c:v>-33.401000000000003</c:v>
                </c:pt>
                <c:pt idx="15">
                  <c:v>33.615000000000002</c:v>
                </c:pt>
                <c:pt idx="16">
                  <c:v>13.391</c:v>
                </c:pt>
                <c:pt idx="17">
                  <c:v>-9.8249999999999993</c:v>
                </c:pt>
                <c:pt idx="20">
                  <c:v>20.5</c:v>
                </c:pt>
                <c:pt idx="21">
                  <c:v>5.3310000000000004</c:v>
                </c:pt>
                <c:pt idx="22">
                  <c:v>-5.4980000000000002</c:v>
                </c:pt>
                <c:pt idx="23">
                  <c:v>-46.94</c:v>
                </c:pt>
                <c:pt idx="26">
                  <c:v>30.035</c:v>
                </c:pt>
                <c:pt idx="27">
                  <c:v>12.087</c:v>
                </c:pt>
                <c:pt idx="28">
                  <c:v>-11.026</c:v>
                </c:pt>
                <c:pt idx="31">
                  <c:v>17.391999999999999</c:v>
                </c:pt>
                <c:pt idx="32">
                  <c:v>3.1970000000000001</c:v>
                </c:pt>
                <c:pt idx="33">
                  <c:v>-7.649</c:v>
                </c:pt>
                <c:pt idx="34">
                  <c:v>-95.552000000000007</c:v>
                </c:pt>
                <c:pt idx="36">
                  <c:v>274.267</c:v>
                </c:pt>
                <c:pt idx="37">
                  <c:v>28.352</c:v>
                </c:pt>
                <c:pt idx="38">
                  <c:v>11.079000000000001</c:v>
                </c:pt>
                <c:pt idx="39">
                  <c:v>-12.340999999999999</c:v>
                </c:pt>
                <c:pt idx="42">
                  <c:v>14.789</c:v>
                </c:pt>
                <c:pt idx="43">
                  <c:v>1.5640000000000001</c:v>
                </c:pt>
                <c:pt idx="44">
                  <c:v>-9.2940000000000005</c:v>
                </c:pt>
                <c:pt idx="47">
                  <c:v>84.897000000000006</c:v>
                </c:pt>
                <c:pt idx="48">
                  <c:v>26.366</c:v>
                </c:pt>
                <c:pt idx="49">
                  <c:v>9.2100000000000009</c:v>
                </c:pt>
                <c:pt idx="50">
                  <c:v>-20.212</c:v>
                </c:pt>
                <c:pt idx="52">
                  <c:v>108.10599999999999</c:v>
                </c:pt>
                <c:pt idx="53">
                  <c:v>13.613</c:v>
                </c:pt>
                <c:pt idx="54">
                  <c:v>0.34899999999999998</c:v>
                </c:pt>
                <c:pt idx="55">
                  <c:v>-10.996</c:v>
                </c:pt>
                <c:pt idx="58">
                  <c:v>52.341999999999999</c:v>
                </c:pt>
                <c:pt idx="59">
                  <c:v>23.184999999999999</c:v>
                </c:pt>
                <c:pt idx="60">
                  <c:v>6.3869999999999996</c:v>
                </c:pt>
                <c:pt idx="61">
                  <c:v>-23.635000000000002</c:v>
                </c:pt>
                <c:pt idx="63">
                  <c:v>56.753999999999998</c:v>
                </c:pt>
                <c:pt idx="64">
                  <c:v>12.061999999999999</c:v>
                </c:pt>
                <c:pt idx="65">
                  <c:v>-0.78100000000000003</c:v>
                </c:pt>
                <c:pt idx="66">
                  <c:v>-13.108000000000001</c:v>
                </c:pt>
                <c:pt idx="69">
                  <c:v>43.698</c:v>
                </c:pt>
                <c:pt idx="70">
                  <c:v>20.888999999999999</c:v>
                </c:pt>
                <c:pt idx="71">
                  <c:v>4.3029999999999999</c:v>
                </c:pt>
                <c:pt idx="72">
                  <c:v>-37.329000000000001</c:v>
                </c:pt>
                <c:pt idx="74">
                  <c:v>39.405999999999999</c:v>
                </c:pt>
                <c:pt idx="75">
                  <c:v>10.412000000000001</c:v>
                </c:pt>
                <c:pt idx="76">
                  <c:v>-2.516</c:v>
                </c:pt>
                <c:pt idx="77">
                  <c:v>-16.951000000000001</c:v>
                </c:pt>
                <c:pt idx="80">
                  <c:v>36.277000000000001</c:v>
                </c:pt>
                <c:pt idx="81">
                  <c:v>19.559000000000001</c:v>
                </c:pt>
                <c:pt idx="82">
                  <c:v>2.8620000000000001</c:v>
                </c:pt>
                <c:pt idx="83">
                  <c:v>-117.91200000000001</c:v>
                </c:pt>
                <c:pt idx="85">
                  <c:v>35.243000000000002</c:v>
                </c:pt>
                <c:pt idx="86">
                  <c:v>8.2360000000000007</c:v>
                </c:pt>
                <c:pt idx="87">
                  <c:v>-4.843</c:v>
                </c:pt>
                <c:pt idx="88">
                  <c:v>-20.591000000000001</c:v>
                </c:pt>
                <c:pt idx="91">
                  <c:v>33.591000000000001</c:v>
                </c:pt>
                <c:pt idx="92">
                  <c:v>18.300999999999998</c:v>
                </c:pt>
                <c:pt idx="93">
                  <c:v>1.224</c:v>
                </c:pt>
                <c:pt idx="96">
                  <c:v>27.192</c:v>
                </c:pt>
                <c:pt idx="97">
                  <c:v>6.48</c:v>
                </c:pt>
                <c:pt idx="98">
                  <c:v>-6.4729999999999999</c:v>
                </c:pt>
                <c:pt idx="99">
                  <c:v>-26.068999999999999</c:v>
                </c:pt>
                <c:pt idx="102">
                  <c:v>30.443999999999999</c:v>
                </c:pt>
                <c:pt idx="103">
                  <c:v>16.238</c:v>
                </c:pt>
                <c:pt idx="104">
                  <c:v>-1.5640000000000001</c:v>
                </c:pt>
                <c:pt idx="107">
                  <c:v>23.393000000000001</c:v>
                </c:pt>
                <c:pt idx="108">
                  <c:v>5.1219999999999999</c:v>
                </c:pt>
                <c:pt idx="109">
                  <c:v>-7.7519999999999998</c:v>
                </c:pt>
                <c:pt idx="110">
                  <c:v>-28.434999999999999</c:v>
                </c:pt>
                <c:pt idx="113">
                  <c:v>27.001000000000001</c:v>
                </c:pt>
                <c:pt idx="114">
                  <c:v>13.138</c:v>
                </c:pt>
                <c:pt idx="115">
                  <c:v>-5.3529999999999998</c:v>
                </c:pt>
                <c:pt idx="118">
                  <c:v>21.169</c:v>
                </c:pt>
                <c:pt idx="119">
                  <c:v>4.22</c:v>
                </c:pt>
                <c:pt idx="120">
                  <c:v>-8.0129999999999999</c:v>
                </c:pt>
                <c:pt idx="121">
                  <c:v>-43.676000000000002</c:v>
                </c:pt>
                <c:pt idx="123">
                  <c:v>170.63499999999999</c:v>
                </c:pt>
                <c:pt idx="124">
                  <c:v>24.122</c:v>
                </c:pt>
                <c:pt idx="125">
                  <c:v>10.798</c:v>
                </c:pt>
                <c:pt idx="126">
                  <c:v>-8.8350000000000009</c:v>
                </c:pt>
                <c:pt idx="129">
                  <c:v>19.341999999999999</c:v>
                </c:pt>
                <c:pt idx="130">
                  <c:v>2.9350000000000001</c:v>
                </c:pt>
                <c:pt idx="131">
                  <c:v>-9.6620000000000008</c:v>
                </c:pt>
                <c:pt idx="132">
                  <c:v>-88.402000000000001</c:v>
                </c:pt>
                <c:pt idx="134">
                  <c:v>68.308999999999997</c:v>
                </c:pt>
                <c:pt idx="135">
                  <c:v>21.57</c:v>
                </c:pt>
                <c:pt idx="136">
                  <c:v>8.92</c:v>
                </c:pt>
                <c:pt idx="137">
                  <c:v>-14.353</c:v>
                </c:pt>
                <c:pt idx="139">
                  <c:v>164.095</c:v>
                </c:pt>
                <c:pt idx="140">
                  <c:v>17.641999999999999</c:v>
                </c:pt>
                <c:pt idx="141">
                  <c:v>1.2170000000000001</c:v>
                </c:pt>
                <c:pt idx="142">
                  <c:v>-11.816000000000001</c:v>
                </c:pt>
                <c:pt idx="145">
                  <c:v>50.395000000000003</c:v>
                </c:pt>
                <c:pt idx="146">
                  <c:v>20.637</c:v>
                </c:pt>
                <c:pt idx="147">
                  <c:v>7.8479999999999999</c:v>
                </c:pt>
                <c:pt idx="148">
                  <c:v>-17.948</c:v>
                </c:pt>
                <c:pt idx="150">
                  <c:v>84.334000000000003</c:v>
                </c:pt>
                <c:pt idx="151">
                  <c:v>16.262</c:v>
                </c:pt>
                <c:pt idx="152">
                  <c:v>0.51200000000000001</c:v>
                </c:pt>
                <c:pt idx="153">
                  <c:v>-13.907</c:v>
                </c:pt>
                <c:pt idx="156">
                  <c:v>42.19</c:v>
                </c:pt>
                <c:pt idx="157">
                  <c:v>18.846</c:v>
                </c:pt>
                <c:pt idx="158">
                  <c:v>5.1559999999999997</c:v>
                </c:pt>
                <c:pt idx="159">
                  <c:v>-38.44</c:v>
                </c:pt>
                <c:pt idx="161">
                  <c:v>58.042999999999999</c:v>
                </c:pt>
                <c:pt idx="162">
                  <c:v>15.413</c:v>
                </c:pt>
                <c:pt idx="163">
                  <c:v>-0.41699999999999998</c:v>
                </c:pt>
                <c:pt idx="164">
                  <c:v>-16.818000000000001</c:v>
                </c:pt>
                <c:pt idx="167">
                  <c:v>39.476999999999997</c:v>
                </c:pt>
                <c:pt idx="168">
                  <c:v>15.975</c:v>
                </c:pt>
                <c:pt idx="169">
                  <c:v>1.2849999999999999</c:v>
                </c:pt>
                <c:pt idx="170">
                  <c:v>-123.035</c:v>
                </c:pt>
                <c:pt idx="172">
                  <c:v>48.908000000000001</c:v>
                </c:pt>
                <c:pt idx="173">
                  <c:v>15.243</c:v>
                </c:pt>
                <c:pt idx="174">
                  <c:v>-1.2589999999999999</c:v>
                </c:pt>
                <c:pt idx="175">
                  <c:v>-22.401</c:v>
                </c:pt>
                <c:pt idx="178">
                  <c:v>31.731000000000002</c:v>
                </c:pt>
                <c:pt idx="179">
                  <c:v>12.952</c:v>
                </c:pt>
                <c:pt idx="180">
                  <c:v>-2.786</c:v>
                </c:pt>
                <c:pt idx="183">
                  <c:v>43.246000000000002</c:v>
                </c:pt>
                <c:pt idx="184">
                  <c:v>14.004</c:v>
                </c:pt>
                <c:pt idx="185">
                  <c:v>-3.016</c:v>
                </c:pt>
                <c:pt idx="186">
                  <c:v>-29.087</c:v>
                </c:pt>
                <c:pt idx="189">
                  <c:v>27.183</c:v>
                </c:pt>
                <c:pt idx="190">
                  <c:v>10.14</c:v>
                </c:pt>
                <c:pt idx="191">
                  <c:v>-5.875</c:v>
                </c:pt>
                <c:pt idx="194">
                  <c:v>40.573999999999998</c:v>
                </c:pt>
                <c:pt idx="195">
                  <c:v>11.958</c:v>
                </c:pt>
                <c:pt idx="196">
                  <c:v>-5.6660000000000004</c:v>
                </c:pt>
                <c:pt idx="197">
                  <c:v>-55.12</c:v>
                </c:pt>
                <c:pt idx="200">
                  <c:v>24.782</c:v>
                </c:pt>
                <c:pt idx="201">
                  <c:v>8.3819999999999997</c:v>
                </c:pt>
                <c:pt idx="202">
                  <c:v>-11.981999999999999</c:v>
                </c:pt>
                <c:pt idx="205">
                  <c:v>34.484000000000002</c:v>
                </c:pt>
                <c:pt idx="206">
                  <c:v>9.7850000000000001</c:v>
                </c:pt>
                <c:pt idx="207">
                  <c:v>-8.4499999999999993</c:v>
                </c:pt>
                <c:pt idx="211">
                  <c:v>21.454000000000001</c:v>
                </c:pt>
                <c:pt idx="212">
                  <c:v>5.5209999999999999</c:v>
                </c:pt>
                <c:pt idx="213">
                  <c:v>-24.413</c:v>
                </c:pt>
                <c:pt idx="216">
                  <c:v>30.664000000000001</c:v>
                </c:pt>
                <c:pt idx="217">
                  <c:v>8.2189999999999994</c:v>
                </c:pt>
                <c:pt idx="218">
                  <c:v>-11.455</c:v>
                </c:pt>
                <c:pt idx="222">
                  <c:v>18.373999999999999</c:v>
                </c:pt>
                <c:pt idx="223">
                  <c:v>1.101</c:v>
                </c:pt>
                <c:pt idx="224">
                  <c:v>-40.356000000000002</c:v>
                </c:pt>
                <c:pt idx="227">
                  <c:v>27.417999999999999</c:v>
                </c:pt>
                <c:pt idx="228">
                  <c:v>6.5789999999999997</c:v>
                </c:pt>
                <c:pt idx="229">
                  <c:v>-15.784000000000001</c:v>
                </c:pt>
                <c:pt idx="232">
                  <c:v>130.17500000000001</c:v>
                </c:pt>
                <c:pt idx="233">
                  <c:v>14.375</c:v>
                </c:pt>
                <c:pt idx="234">
                  <c:v>-3.17</c:v>
                </c:pt>
                <c:pt idx="235">
                  <c:v>-140.125</c:v>
                </c:pt>
                <c:pt idx="238">
                  <c:v>24.734999999999999</c:v>
                </c:pt>
                <c:pt idx="239">
                  <c:v>4.6239999999999997</c:v>
                </c:pt>
                <c:pt idx="240">
                  <c:v>-22.103999999999999</c:v>
                </c:pt>
                <c:pt idx="243">
                  <c:v>54.829000000000001</c:v>
                </c:pt>
                <c:pt idx="244">
                  <c:v>10.632999999999999</c:v>
                </c:pt>
                <c:pt idx="245">
                  <c:v>-7.0039999999999996</c:v>
                </c:pt>
                <c:pt idx="248">
                  <c:v>121.941</c:v>
                </c:pt>
                <c:pt idx="249">
                  <c:v>21.638999999999999</c:v>
                </c:pt>
                <c:pt idx="250">
                  <c:v>1.8260000000000001</c:v>
                </c:pt>
                <c:pt idx="251">
                  <c:v>-31.138999999999999</c:v>
                </c:pt>
                <c:pt idx="254">
                  <c:v>39.542999999999999</c:v>
                </c:pt>
                <c:pt idx="255">
                  <c:v>8.6890000000000001</c:v>
                </c:pt>
                <c:pt idx="256">
                  <c:v>-10.647</c:v>
                </c:pt>
                <c:pt idx="259">
                  <c:v>64.305999999999997</c:v>
                </c:pt>
                <c:pt idx="260">
                  <c:v>18.780999999999999</c:v>
                </c:pt>
                <c:pt idx="261">
                  <c:v>-0.71899999999999997</c:v>
                </c:pt>
                <c:pt idx="262">
                  <c:v>-53.936999999999998</c:v>
                </c:pt>
                <c:pt idx="265">
                  <c:v>34.609000000000002</c:v>
                </c:pt>
                <c:pt idx="266">
                  <c:v>6.1130000000000004</c:v>
                </c:pt>
                <c:pt idx="267">
                  <c:v>-16.39</c:v>
                </c:pt>
                <c:pt idx="270">
                  <c:v>49.664000000000001</c:v>
                </c:pt>
                <c:pt idx="271">
                  <c:v>16.751999999999999</c:v>
                </c:pt>
                <c:pt idx="272">
                  <c:v>-2.222</c:v>
                </c:pt>
                <c:pt idx="276">
                  <c:v>25.96</c:v>
                </c:pt>
                <c:pt idx="277">
                  <c:v>1.839</c:v>
                </c:pt>
                <c:pt idx="278">
                  <c:v>-28.803999999999998</c:v>
                </c:pt>
                <c:pt idx="281">
                  <c:v>42.811999999999998</c:v>
                </c:pt>
                <c:pt idx="282">
                  <c:v>14.951000000000001</c:v>
                </c:pt>
                <c:pt idx="283">
                  <c:v>-4.8579999999999997</c:v>
                </c:pt>
                <c:pt idx="287">
                  <c:v>20.626999999999999</c:v>
                </c:pt>
                <c:pt idx="288">
                  <c:v>-2.2949999999999999</c:v>
                </c:pt>
                <c:pt idx="289">
                  <c:v>-35.119999999999997</c:v>
                </c:pt>
                <c:pt idx="292">
                  <c:v>36.290999999999997</c:v>
                </c:pt>
                <c:pt idx="293">
                  <c:v>13.278</c:v>
                </c:pt>
                <c:pt idx="294">
                  <c:v>-9.3330000000000002</c:v>
                </c:pt>
                <c:pt idx="298">
                  <c:v>15.86</c:v>
                </c:pt>
                <c:pt idx="299">
                  <c:v>-6.6079999999999997</c:v>
                </c:pt>
                <c:pt idx="300">
                  <c:v>-70.367000000000004</c:v>
                </c:pt>
                <c:pt idx="303">
                  <c:v>31.600999999999999</c:v>
                </c:pt>
                <c:pt idx="304">
                  <c:v>10.196</c:v>
                </c:pt>
                <c:pt idx="305">
                  <c:v>-19.449000000000002</c:v>
                </c:pt>
                <c:pt idx="309">
                  <c:v>13.314</c:v>
                </c:pt>
                <c:pt idx="310">
                  <c:v>-9.9789999999999992</c:v>
                </c:pt>
                <c:pt idx="314">
                  <c:v>26.356999999999999</c:v>
                </c:pt>
                <c:pt idx="315">
                  <c:v>6.7770000000000001</c:v>
                </c:pt>
                <c:pt idx="316">
                  <c:v>-26.904</c:v>
                </c:pt>
                <c:pt idx="319">
                  <c:v>110.76900000000001</c:v>
                </c:pt>
                <c:pt idx="320">
                  <c:v>10.467000000000001</c:v>
                </c:pt>
                <c:pt idx="321">
                  <c:v>-14.802</c:v>
                </c:pt>
                <c:pt idx="324">
                  <c:v>280.13600000000002</c:v>
                </c:pt>
                <c:pt idx="325">
                  <c:v>23.757000000000001</c:v>
                </c:pt>
                <c:pt idx="326">
                  <c:v>3.7429999999999999</c:v>
                </c:pt>
                <c:pt idx="327">
                  <c:v>-72.977999999999994</c:v>
                </c:pt>
                <c:pt idx="330">
                  <c:v>51.661999999999999</c:v>
                </c:pt>
                <c:pt idx="331">
                  <c:v>6.2759999999999998</c:v>
                </c:pt>
                <c:pt idx="332">
                  <c:v>-20.413</c:v>
                </c:pt>
                <c:pt idx="335">
                  <c:v>83.674000000000007</c:v>
                </c:pt>
                <c:pt idx="336">
                  <c:v>20.381</c:v>
                </c:pt>
                <c:pt idx="337">
                  <c:v>0.59699999999999998</c:v>
                </c:pt>
                <c:pt idx="341">
                  <c:v>39.968000000000004</c:v>
                </c:pt>
                <c:pt idx="342">
                  <c:v>1.87</c:v>
                </c:pt>
                <c:pt idx="343">
                  <c:v>-31.923999999999999</c:v>
                </c:pt>
                <c:pt idx="346">
                  <c:v>51.454999999999998</c:v>
                </c:pt>
                <c:pt idx="347">
                  <c:v>16.73</c:v>
                </c:pt>
                <c:pt idx="348">
                  <c:v>-3.67</c:v>
                </c:pt>
                <c:pt idx="352">
                  <c:v>26.844999999999999</c:v>
                </c:pt>
                <c:pt idx="353">
                  <c:v>-2.3540000000000001</c:v>
                </c:pt>
                <c:pt idx="354">
                  <c:v>-41.316000000000003</c:v>
                </c:pt>
                <c:pt idx="357">
                  <c:v>38.654000000000003</c:v>
                </c:pt>
                <c:pt idx="358">
                  <c:v>13.016</c:v>
                </c:pt>
                <c:pt idx="359">
                  <c:v>-9.9459999999999997</c:v>
                </c:pt>
                <c:pt idx="363">
                  <c:v>22.99</c:v>
                </c:pt>
                <c:pt idx="364">
                  <c:v>-4.87</c:v>
                </c:pt>
                <c:pt idx="365">
                  <c:v>-72.459999999999994</c:v>
                </c:pt>
                <c:pt idx="368">
                  <c:v>29.314</c:v>
                </c:pt>
                <c:pt idx="369">
                  <c:v>8.9979999999999993</c:v>
                </c:pt>
                <c:pt idx="370">
                  <c:v>-22.809000000000001</c:v>
                </c:pt>
                <c:pt idx="374">
                  <c:v>19.414000000000001</c:v>
                </c:pt>
                <c:pt idx="375">
                  <c:v>-7.6340000000000003</c:v>
                </c:pt>
                <c:pt idx="376">
                  <c:v>-569.06200000000001</c:v>
                </c:pt>
                <c:pt idx="379">
                  <c:v>24.039000000000001</c:v>
                </c:pt>
                <c:pt idx="380">
                  <c:v>6.1349999999999998</c:v>
                </c:pt>
                <c:pt idx="381">
                  <c:v>-24.279</c:v>
                </c:pt>
                <c:pt idx="384">
                  <c:v>128.24100000000001</c:v>
                </c:pt>
                <c:pt idx="385">
                  <c:v>14.996</c:v>
                </c:pt>
                <c:pt idx="386">
                  <c:v>-12.089</c:v>
                </c:pt>
                <c:pt idx="389">
                  <c:v>238.03399999999999</c:v>
                </c:pt>
                <c:pt idx="390">
                  <c:v>20.027000000000001</c:v>
                </c:pt>
                <c:pt idx="391">
                  <c:v>3.5369999999999999</c:v>
                </c:pt>
                <c:pt idx="392">
                  <c:v>-44.106999999999999</c:v>
                </c:pt>
                <c:pt idx="395">
                  <c:v>56.527999999999999</c:v>
                </c:pt>
                <c:pt idx="396">
                  <c:v>10.868</c:v>
                </c:pt>
                <c:pt idx="397">
                  <c:v>-17.007000000000001</c:v>
                </c:pt>
                <c:pt idx="400">
                  <c:v>67.305000000000007</c:v>
                </c:pt>
                <c:pt idx="401">
                  <c:v>16.562000000000001</c:v>
                </c:pt>
                <c:pt idx="402">
                  <c:v>0.76400000000000001</c:v>
                </c:pt>
                <c:pt idx="403">
                  <c:v>-171.70699999999999</c:v>
                </c:pt>
                <c:pt idx="406">
                  <c:v>44.850999999999999</c:v>
                </c:pt>
                <c:pt idx="407">
                  <c:v>7.1609999999999996</c:v>
                </c:pt>
                <c:pt idx="408">
                  <c:v>-22.577000000000002</c:v>
                </c:pt>
                <c:pt idx="411">
                  <c:v>44.51</c:v>
                </c:pt>
                <c:pt idx="412">
                  <c:v>13.151</c:v>
                </c:pt>
                <c:pt idx="413">
                  <c:v>-1.889</c:v>
                </c:pt>
                <c:pt idx="417">
                  <c:v>35.942</c:v>
                </c:pt>
                <c:pt idx="418">
                  <c:v>5.2110000000000003</c:v>
                </c:pt>
                <c:pt idx="419">
                  <c:v>-31.454000000000001</c:v>
                </c:pt>
                <c:pt idx="422">
                  <c:v>32.865000000000002</c:v>
                </c:pt>
                <c:pt idx="423">
                  <c:v>9.5679999999999996</c:v>
                </c:pt>
                <c:pt idx="424">
                  <c:v>-6.141</c:v>
                </c:pt>
                <c:pt idx="428">
                  <c:v>31.004999999999999</c:v>
                </c:pt>
                <c:pt idx="429">
                  <c:v>3.3879999999999999</c:v>
                </c:pt>
                <c:pt idx="430">
                  <c:v>-37.804000000000002</c:v>
                </c:pt>
                <c:pt idx="433">
                  <c:v>25.077999999999999</c:v>
                </c:pt>
                <c:pt idx="434">
                  <c:v>6.6710000000000003</c:v>
                </c:pt>
                <c:pt idx="435">
                  <c:v>-10.680999999999999</c:v>
                </c:pt>
                <c:pt idx="439">
                  <c:v>26.303999999999998</c:v>
                </c:pt>
                <c:pt idx="440">
                  <c:v>-0.36799999999999999</c:v>
                </c:pt>
                <c:pt idx="441">
                  <c:v>-56.674999999999997</c:v>
                </c:pt>
                <c:pt idx="444">
                  <c:v>20.241</c:v>
                </c:pt>
                <c:pt idx="445">
                  <c:v>4.6589999999999998</c:v>
                </c:pt>
                <c:pt idx="446">
                  <c:v>-17.962</c:v>
                </c:pt>
                <c:pt idx="449">
                  <c:v>299.40199999999999</c:v>
                </c:pt>
                <c:pt idx="450">
                  <c:v>21.864999999999998</c:v>
                </c:pt>
                <c:pt idx="451">
                  <c:v>-4.484</c:v>
                </c:pt>
                <c:pt idx="452">
                  <c:v>-300.65100000000001</c:v>
                </c:pt>
                <c:pt idx="455">
                  <c:v>16.059999999999999</c:v>
                </c:pt>
                <c:pt idx="456">
                  <c:v>1.958</c:v>
                </c:pt>
                <c:pt idx="457">
                  <c:v>-22.486000000000001</c:v>
                </c:pt>
                <c:pt idx="460">
                  <c:v>74.751000000000005</c:v>
                </c:pt>
                <c:pt idx="461">
                  <c:v>17.856000000000002</c:v>
                </c:pt>
                <c:pt idx="462">
                  <c:v>-8.5730000000000004</c:v>
                </c:pt>
                <c:pt idx="465">
                  <c:v>81.451999999999998</c:v>
                </c:pt>
                <c:pt idx="466">
                  <c:v>12.725</c:v>
                </c:pt>
                <c:pt idx="467">
                  <c:v>-1.044</c:v>
                </c:pt>
                <c:pt idx="468">
                  <c:v>-35.136000000000003</c:v>
                </c:pt>
                <c:pt idx="471">
                  <c:v>53.356999999999999</c:v>
                </c:pt>
                <c:pt idx="472">
                  <c:v>15.779</c:v>
                </c:pt>
                <c:pt idx="473">
                  <c:v>-9.7119999999999997</c:v>
                </c:pt>
                <c:pt idx="476">
                  <c:v>40.366999999999997</c:v>
                </c:pt>
                <c:pt idx="477">
                  <c:v>8.9450000000000003</c:v>
                </c:pt>
                <c:pt idx="478">
                  <c:v>-4.5110000000000001</c:v>
                </c:pt>
                <c:pt idx="479">
                  <c:v>-74.343999999999994</c:v>
                </c:pt>
                <c:pt idx="482">
                  <c:v>40.747999999999998</c:v>
                </c:pt>
                <c:pt idx="483">
                  <c:v>14.343999999999999</c:v>
                </c:pt>
                <c:pt idx="484">
                  <c:v>-12.146000000000001</c:v>
                </c:pt>
                <c:pt idx="487">
                  <c:v>28.971</c:v>
                </c:pt>
                <c:pt idx="488">
                  <c:v>6.14</c:v>
                </c:pt>
                <c:pt idx="489">
                  <c:v>-6.9539999999999997</c:v>
                </c:pt>
                <c:pt idx="493">
                  <c:v>34.131</c:v>
                </c:pt>
                <c:pt idx="494">
                  <c:v>11.98</c:v>
                </c:pt>
                <c:pt idx="495">
                  <c:v>-17.231000000000002</c:v>
                </c:pt>
                <c:pt idx="498">
                  <c:v>21.062000000000001</c:v>
                </c:pt>
                <c:pt idx="499">
                  <c:v>3.903</c:v>
                </c:pt>
                <c:pt idx="500">
                  <c:v>-8.8610000000000007</c:v>
                </c:pt>
                <c:pt idx="504">
                  <c:v>28.803000000000001</c:v>
                </c:pt>
                <c:pt idx="505">
                  <c:v>8.9969999999999999</c:v>
                </c:pt>
                <c:pt idx="506">
                  <c:v>-26.225000000000001</c:v>
                </c:pt>
                <c:pt idx="509">
                  <c:v>16.739000000000001</c:v>
                </c:pt>
                <c:pt idx="510">
                  <c:v>1.925</c:v>
                </c:pt>
                <c:pt idx="511">
                  <c:v>-10.762</c:v>
                </c:pt>
                <c:pt idx="514">
                  <c:v>156.88399999999999</c:v>
                </c:pt>
                <c:pt idx="515">
                  <c:v>26.033999999999999</c:v>
                </c:pt>
                <c:pt idx="516">
                  <c:v>6.13</c:v>
                </c:pt>
                <c:pt idx="517">
                  <c:v>-24.763000000000002</c:v>
                </c:pt>
                <c:pt idx="519">
                  <c:v>292.41199999999998</c:v>
                </c:pt>
                <c:pt idx="520">
                  <c:v>13.683999999999999</c:v>
                </c:pt>
                <c:pt idx="521">
                  <c:v>0.14000000000000001</c:v>
                </c:pt>
                <c:pt idx="522">
                  <c:v>-12.946999999999999</c:v>
                </c:pt>
                <c:pt idx="525">
                  <c:v>60.969000000000001</c:v>
                </c:pt>
                <c:pt idx="526">
                  <c:v>24.283999999999999</c:v>
                </c:pt>
                <c:pt idx="527">
                  <c:v>5.2290000000000001</c:v>
                </c:pt>
                <c:pt idx="528">
                  <c:v>-31.574999999999999</c:v>
                </c:pt>
                <c:pt idx="530">
                  <c:v>64.293000000000006</c:v>
                </c:pt>
                <c:pt idx="531">
                  <c:v>11.04</c:v>
                </c:pt>
                <c:pt idx="532">
                  <c:v>-2.2120000000000002</c:v>
                </c:pt>
                <c:pt idx="533">
                  <c:v>-14.92</c:v>
                </c:pt>
                <c:pt idx="536">
                  <c:v>47.149000000000001</c:v>
                </c:pt>
                <c:pt idx="537">
                  <c:v>22.997</c:v>
                </c:pt>
                <c:pt idx="538">
                  <c:v>4.6749999999999998</c:v>
                </c:pt>
                <c:pt idx="539">
                  <c:v>-55.085999999999999</c:v>
                </c:pt>
                <c:pt idx="541">
                  <c:v>43.985999999999997</c:v>
                </c:pt>
                <c:pt idx="542">
                  <c:v>9.3130000000000006</c:v>
                </c:pt>
                <c:pt idx="543">
                  <c:v>-3.6989999999999998</c:v>
                </c:pt>
                <c:pt idx="544">
                  <c:v>-18.074000000000002</c:v>
                </c:pt>
                <c:pt idx="547">
                  <c:v>40.976999999999997</c:v>
                </c:pt>
                <c:pt idx="548">
                  <c:v>20.760999999999999</c:v>
                </c:pt>
                <c:pt idx="549">
                  <c:v>2.4590000000000001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F3-44DF-827F-CCE8BFDD2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831680"/>
        <c:axId val="362831288"/>
        <c:extLst/>
      </c:scatterChart>
      <c:valAx>
        <c:axId val="362831680"/>
        <c:scaling>
          <c:orientation val="minMax"/>
          <c:max val="2200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1288"/>
        <c:crossesAt val="-700"/>
        <c:crossBetween val="midCat"/>
        <c:majorUnit val="100"/>
      </c:valAx>
      <c:valAx>
        <c:axId val="362831288"/>
        <c:scaling>
          <c:orientation val="minMax"/>
          <c:max val="4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1/c (min/AU)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1680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167972222222221"/>
          <c:y val="2.2703847985902914E-2"/>
          <c:w val="0.76709444444444441"/>
          <c:h val="0.80586876884921432"/>
        </c:manualLayout>
      </c:layout>
      <c:scatterChart>
        <c:scatterStyle val="lineMarker"/>
        <c:varyColors val="0"/>
        <c:ser>
          <c:idx val="0"/>
          <c:order val="0"/>
          <c:tx>
            <c:strRef>
              <c:f>'Io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'Io (2)'!$D$31:$D$580</c:f>
              <c:numCache>
                <c:formatCode>0.000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'Io (2)'!$G$31:$G$580</c:f>
              <c:numCache>
                <c:formatCode>0.00</c:formatCode>
                <c:ptCount val="550"/>
                <c:pt idx="0">
                  <c:v>10.445</c:v>
                </c:pt>
                <c:pt idx="1">
                  <c:v>8.6189999999999998</c:v>
                </c:pt>
                <c:pt idx="2">
                  <c:v>6.984</c:v>
                </c:pt>
                <c:pt idx="3">
                  <c:v>6</c:v>
                </c:pt>
                <c:pt idx="4">
                  <c:v>5.6630000000000003</c:v>
                </c:pt>
                <c:pt idx="5">
                  <c:v>5.5339999999999998</c:v>
                </c:pt>
                <c:pt idx="6">
                  <c:v>6.0060000000000002</c:v>
                </c:pt>
                <c:pt idx="7">
                  <c:v>7.5220000000000002</c:v>
                </c:pt>
                <c:pt idx="8">
                  <c:v>9.6370000000000005</c:v>
                </c:pt>
                <c:pt idx="9">
                  <c:v>11.2</c:v>
                </c:pt>
                <c:pt idx="10">
                  <c:v>11.531000000000001</c:v>
                </c:pt>
                <c:pt idx="11">
                  <c:v>10.686999999999999</c:v>
                </c:pt>
                <c:pt idx="12">
                  <c:v>9.0939999999999994</c:v>
                </c:pt>
                <c:pt idx="13">
                  <c:v>7.4989999999999997</c:v>
                </c:pt>
                <c:pt idx="14">
                  <c:v>6.2809999999999997</c:v>
                </c:pt>
                <c:pt idx="15">
                  <c:v>5.5880000000000001</c:v>
                </c:pt>
                <c:pt idx="16">
                  <c:v>5.298</c:v>
                </c:pt>
                <c:pt idx="17">
                  <c:v>5.5019999999999998</c:v>
                </c:pt>
                <c:pt idx="18">
                  <c:v>7.101</c:v>
                </c:pt>
                <c:pt idx="19">
                  <c:v>9.2140000000000004</c:v>
                </c:pt>
                <c:pt idx="20">
                  <c:v>10.721</c:v>
                </c:pt>
                <c:pt idx="21">
                  <c:v>11.262</c:v>
                </c:pt>
                <c:pt idx="22">
                  <c:v>10.827999999999999</c:v>
                </c:pt>
                <c:pt idx="23">
                  <c:v>9.58</c:v>
                </c:pt>
                <c:pt idx="24">
                  <c:v>8.0619999999999994</c:v>
                </c:pt>
                <c:pt idx="25">
                  <c:v>6.8040000000000003</c:v>
                </c:pt>
                <c:pt idx="26">
                  <c:v>5.6859999999999999</c:v>
                </c:pt>
                <c:pt idx="27">
                  <c:v>4.9980000000000002</c:v>
                </c:pt>
                <c:pt idx="28">
                  <c:v>4.8019999999999996</c:v>
                </c:pt>
                <c:pt idx="29">
                  <c:v>6.5339999999999998</c:v>
                </c:pt>
                <c:pt idx="30">
                  <c:v>8.5489999999999995</c:v>
                </c:pt>
                <c:pt idx="31">
                  <c:v>10.210000000000001</c:v>
                </c:pt>
                <c:pt idx="32">
                  <c:v>11.051</c:v>
                </c:pt>
                <c:pt idx="33">
                  <c:v>11.045</c:v>
                </c:pt>
                <c:pt idx="34">
                  <c:v>10.198</c:v>
                </c:pt>
                <c:pt idx="35">
                  <c:v>8.6980000000000004</c:v>
                </c:pt>
                <c:pt idx="36">
                  <c:v>7.0759999999999996</c:v>
                </c:pt>
                <c:pt idx="37">
                  <c:v>5.6280000000000001</c:v>
                </c:pt>
                <c:pt idx="38">
                  <c:v>4.6390000000000002</c:v>
                </c:pt>
                <c:pt idx="39">
                  <c:v>5</c:v>
                </c:pt>
                <c:pt idx="40">
                  <c:v>6.2649999999999997</c:v>
                </c:pt>
                <c:pt idx="41">
                  <c:v>8.1760000000000002</c:v>
                </c:pt>
                <c:pt idx="42">
                  <c:v>9.7200000000000006</c:v>
                </c:pt>
                <c:pt idx="43">
                  <c:v>10.75</c:v>
                </c:pt>
                <c:pt idx="44">
                  <c:v>10.987</c:v>
                </c:pt>
                <c:pt idx="45">
                  <c:v>10.420999999999999</c:v>
                </c:pt>
                <c:pt idx="46">
                  <c:v>9.2170000000000005</c:v>
                </c:pt>
                <c:pt idx="47">
                  <c:v>7.5350000000000001</c:v>
                </c:pt>
                <c:pt idx="48">
                  <c:v>5.9039999999999999</c:v>
                </c:pt>
                <c:pt idx="49">
                  <c:v>4.7220000000000004</c:v>
                </c:pt>
                <c:pt idx="50">
                  <c:v>4.72</c:v>
                </c:pt>
                <c:pt idx="51">
                  <c:v>5.9720000000000004</c:v>
                </c:pt>
                <c:pt idx="52">
                  <c:v>7.6609999999999996</c:v>
                </c:pt>
                <c:pt idx="53">
                  <c:v>9.0939999999999994</c:v>
                </c:pt>
                <c:pt idx="54">
                  <c:v>10.228</c:v>
                </c:pt>
                <c:pt idx="55">
                  <c:v>10.933999999999999</c:v>
                </c:pt>
                <c:pt idx="56">
                  <c:v>10.773999999999999</c:v>
                </c:pt>
                <c:pt idx="57">
                  <c:v>9.8019999999999996</c:v>
                </c:pt>
                <c:pt idx="58">
                  <c:v>8.15</c:v>
                </c:pt>
                <c:pt idx="59">
                  <c:v>6.2530000000000001</c:v>
                </c:pt>
                <c:pt idx="60">
                  <c:v>4.7910000000000004</c:v>
                </c:pt>
                <c:pt idx="61">
                  <c:v>4.6260000000000003</c:v>
                </c:pt>
                <c:pt idx="62">
                  <c:v>5.7110000000000003</c:v>
                </c:pt>
                <c:pt idx="63">
                  <c:v>7.1680000000000001</c:v>
                </c:pt>
                <c:pt idx="64">
                  <c:v>8.6229999999999993</c:v>
                </c:pt>
                <c:pt idx="65">
                  <c:v>9.859</c:v>
                </c:pt>
                <c:pt idx="66">
                  <c:v>10.785</c:v>
                </c:pt>
                <c:pt idx="67">
                  <c:v>10.994</c:v>
                </c:pt>
                <c:pt idx="68">
                  <c:v>10.237</c:v>
                </c:pt>
                <c:pt idx="69">
                  <c:v>8.6379999999999999</c:v>
                </c:pt>
                <c:pt idx="70">
                  <c:v>6.641</c:v>
                </c:pt>
                <c:pt idx="71">
                  <c:v>4.992</c:v>
                </c:pt>
                <c:pt idx="72">
                  <c:v>4.6589999999999998</c:v>
                </c:pt>
                <c:pt idx="73">
                  <c:v>5.62</c:v>
                </c:pt>
                <c:pt idx="74">
                  <c:v>6.8090000000000002</c:v>
                </c:pt>
                <c:pt idx="75">
                  <c:v>8.0570000000000004</c:v>
                </c:pt>
                <c:pt idx="76">
                  <c:v>9.4220000000000006</c:v>
                </c:pt>
                <c:pt idx="77">
                  <c:v>10.577</c:v>
                </c:pt>
                <c:pt idx="78">
                  <c:v>11.164</c:v>
                </c:pt>
                <c:pt idx="79">
                  <c:v>10.792</c:v>
                </c:pt>
                <c:pt idx="80">
                  <c:v>9.3040000000000003</c:v>
                </c:pt>
                <c:pt idx="81">
                  <c:v>7.1</c:v>
                </c:pt>
                <c:pt idx="82">
                  <c:v>5.2610000000000001</c:v>
                </c:pt>
                <c:pt idx="83">
                  <c:v>4.6669999999999998</c:v>
                </c:pt>
                <c:pt idx="84">
                  <c:v>5.2839999999999998</c:v>
                </c:pt>
                <c:pt idx="85">
                  <c:v>6.3339999999999996</c:v>
                </c:pt>
                <c:pt idx="86">
                  <c:v>7.5730000000000004</c:v>
                </c:pt>
                <c:pt idx="87">
                  <c:v>9.0649999999999995</c:v>
                </c:pt>
                <c:pt idx="88">
                  <c:v>10.525</c:v>
                </c:pt>
                <c:pt idx="89">
                  <c:v>11.333</c:v>
                </c:pt>
                <c:pt idx="90">
                  <c:v>11.048999999999999</c:v>
                </c:pt>
                <c:pt idx="91">
                  <c:v>9.6069999999999993</c:v>
                </c:pt>
                <c:pt idx="92">
                  <c:v>7.4320000000000004</c:v>
                </c:pt>
                <c:pt idx="93">
                  <c:v>5.5090000000000003</c:v>
                </c:pt>
                <c:pt idx="94">
                  <c:v>4.976</c:v>
                </c:pt>
                <c:pt idx="95">
                  <c:v>5.3289999999999997</c:v>
                </c:pt>
                <c:pt idx="96">
                  <c:v>6.0380000000000003</c:v>
                </c:pt>
                <c:pt idx="97">
                  <c:v>7.1740000000000004</c:v>
                </c:pt>
                <c:pt idx="98">
                  <c:v>8.641</c:v>
                </c:pt>
                <c:pt idx="99">
                  <c:v>10.16</c:v>
                </c:pt>
                <c:pt idx="100">
                  <c:v>11.254</c:v>
                </c:pt>
                <c:pt idx="101">
                  <c:v>11.302</c:v>
                </c:pt>
                <c:pt idx="102">
                  <c:v>10.048999999999999</c:v>
                </c:pt>
                <c:pt idx="103">
                  <c:v>8.0459999999999994</c:v>
                </c:pt>
                <c:pt idx="104">
                  <c:v>6.391</c:v>
                </c:pt>
                <c:pt idx="105">
                  <c:v>5.4130000000000003</c:v>
                </c:pt>
                <c:pt idx="106">
                  <c:v>5.415</c:v>
                </c:pt>
                <c:pt idx="107">
                  <c:v>5.641</c:v>
                </c:pt>
                <c:pt idx="108">
                  <c:v>6.4939999999999998</c:v>
                </c:pt>
                <c:pt idx="109">
                  <c:v>8.1050000000000004</c:v>
                </c:pt>
                <c:pt idx="110">
                  <c:v>9.9489999999999998</c:v>
                </c:pt>
                <c:pt idx="111">
                  <c:v>11.295999999999999</c:v>
                </c:pt>
                <c:pt idx="112">
                  <c:v>11.617000000000001</c:v>
                </c:pt>
                <c:pt idx="113">
                  <c:v>10.532999999999999</c:v>
                </c:pt>
                <c:pt idx="114">
                  <c:v>8.5670000000000002</c:v>
                </c:pt>
                <c:pt idx="115">
                  <c:v>6.75</c:v>
                </c:pt>
                <c:pt idx="116">
                  <c:v>5.9320000000000004</c:v>
                </c:pt>
                <c:pt idx="117">
                  <c:v>5.508</c:v>
                </c:pt>
                <c:pt idx="118">
                  <c:v>5.3920000000000003</c:v>
                </c:pt>
                <c:pt idx="119">
                  <c:v>6.0460000000000003</c:v>
                </c:pt>
                <c:pt idx="120">
                  <c:v>7.6310000000000002</c:v>
                </c:pt>
                <c:pt idx="121">
                  <c:v>9.6560000000000006</c:v>
                </c:pt>
                <c:pt idx="122">
                  <c:v>11.259</c:v>
                </c:pt>
                <c:pt idx="123">
                  <c:v>11.673</c:v>
                </c:pt>
                <c:pt idx="124">
                  <c:v>10.784000000000001</c:v>
                </c:pt>
                <c:pt idx="125">
                  <c:v>9.0280000000000005</c:v>
                </c:pt>
                <c:pt idx="126">
                  <c:v>7.2649999999999997</c:v>
                </c:pt>
                <c:pt idx="127">
                  <c:v>6.64</c:v>
                </c:pt>
                <c:pt idx="128">
                  <c:v>5.859</c:v>
                </c:pt>
                <c:pt idx="129">
                  <c:v>5.2329999999999997</c:v>
                </c:pt>
                <c:pt idx="130">
                  <c:v>5.556</c:v>
                </c:pt>
                <c:pt idx="131">
                  <c:v>7.11</c:v>
                </c:pt>
                <c:pt idx="132">
                  <c:v>9.2750000000000004</c:v>
                </c:pt>
                <c:pt idx="133">
                  <c:v>11.223000000000001</c:v>
                </c:pt>
                <c:pt idx="134">
                  <c:v>11.932</c:v>
                </c:pt>
                <c:pt idx="135">
                  <c:v>11.106999999999999</c:v>
                </c:pt>
                <c:pt idx="136">
                  <c:v>9.4369999999999994</c:v>
                </c:pt>
                <c:pt idx="137">
                  <c:v>8.0350000000000001</c:v>
                </c:pt>
                <c:pt idx="138">
                  <c:v>7.0940000000000003</c:v>
                </c:pt>
                <c:pt idx="139">
                  <c:v>6.1050000000000004</c:v>
                </c:pt>
                <c:pt idx="140">
                  <c:v>5.1680000000000001</c:v>
                </c:pt>
                <c:pt idx="141">
                  <c:v>5.2380000000000004</c:v>
                </c:pt>
                <c:pt idx="142">
                  <c:v>6.7519999999999998</c:v>
                </c:pt>
                <c:pt idx="143">
                  <c:v>9.0510000000000002</c:v>
                </c:pt>
                <c:pt idx="144">
                  <c:v>11.009</c:v>
                </c:pt>
                <c:pt idx="145">
                  <c:v>11.795</c:v>
                </c:pt>
                <c:pt idx="146">
                  <c:v>11.106</c:v>
                </c:pt>
                <c:pt idx="147">
                  <c:v>9.6720000000000006</c:v>
                </c:pt>
                <c:pt idx="148">
                  <c:v>8.5809999999999995</c:v>
                </c:pt>
                <c:pt idx="149">
                  <c:v>7.8479999999999999</c:v>
                </c:pt>
                <c:pt idx="150">
                  <c:v>6.5730000000000004</c:v>
                </c:pt>
                <c:pt idx="151">
                  <c:v>5.3109999999999999</c:v>
                </c:pt>
                <c:pt idx="152">
                  <c:v>5.077</c:v>
                </c:pt>
                <c:pt idx="153">
                  <c:v>6.23</c:v>
                </c:pt>
                <c:pt idx="154">
                  <c:v>8.5109999999999992</c:v>
                </c:pt>
                <c:pt idx="155">
                  <c:v>10.678000000000001</c:v>
                </c:pt>
                <c:pt idx="156">
                  <c:v>11.651999999999999</c:v>
                </c:pt>
                <c:pt idx="157">
                  <c:v>11.260999999999999</c:v>
                </c:pt>
                <c:pt idx="158">
                  <c:v>10.157</c:v>
                </c:pt>
                <c:pt idx="159">
                  <c:v>9.3179999999999996</c:v>
                </c:pt>
                <c:pt idx="160">
                  <c:v>8.4689999999999994</c:v>
                </c:pt>
                <c:pt idx="161">
                  <c:v>6.9610000000000003</c:v>
                </c:pt>
                <c:pt idx="162">
                  <c:v>5.3010000000000002</c:v>
                </c:pt>
                <c:pt idx="163">
                  <c:v>4.7969999999999997</c:v>
                </c:pt>
                <c:pt idx="164">
                  <c:v>5.88</c:v>
                </c:pt>
                <c:pt idx="165">
                  <c:v>8.0890000000000004</c:v>
                </c:pt>
                <c:pt idx="166">
                  <c:v>10.414999999999999</c:v>
                </c:pt>
                <c:pt idx="167">
                  <c:v>11.61</c:v>
                </c:pt>
                <c:pt idx="168">
                  <c:v>11.4</c:v>
                </c:pt>
                <c:pt idx="169">
                  <c:v>10.55</c:v>
                </c:pt>
                <c:pt idx="170">
                  <c:v>9.9090000000000007</c:v>
                </c:pt>
                <c:pt idx="171">
                  <c:v>8.9909999999999997</c:v>
                </c:pt>
                <c:pt idx="172">
                  <c:v>7.3010000000000002</c:v>
                </c:pt>
                <c:pt idx="173">
                  <c:v>5.5359999999999996</c:v>
                </c:pt>
                <c:pt idx="174">
                  <c:v>4.7329999999999997</c:v>
                </c:pt>
                <c:pt idx="175">
                  <c:v>5.5890000000000004</c:v>
                </c:pt>
                <c:pt idx="176">
                  <c:v>7.6740000000000004</c:v>
                </c:pt>
                <c:pt idx="177">
                  <c:v>9.9570000000000007</c:v>
                </c:pt>
                <c:pt idx="178">
                  <c:v>11.272</c:v>
                </c:pt>
                <c:pt idx="179">
                  <c:v>11.377000000000001</c:v>
                </c:pt>
                <c:pt idx="180">
                  <c:v>10.638999999999999</c:v>
                </c:pt>
                <c:pt idx="181">
                  <c:v>10.477</c:v>
                </c:pt>
                <c:pt idx="182">
                  <c:v>9.6679999999999993</c:v>
                </c:pt>
                <c:pt idx="183">
                  <c:v>7.7839999999999998</c:v>
                </c:pt>
                <c:pt idx="184">
                  <c:v>5.7619999999999996</c:v>
                </c:pt>
                <c:pt idx="185">
                  <c:v>4.718</c:v>
                </c:pt>
                <c:pt idx="186">
                  <c:v>5.2859999999999996</c:v>
                </c:pt>
                <c:pt idx="187">
                  <c:v>7.266</c:v>
                </c:pt>
                <c:pt idx="188">
                  <c:v>9.6370000000000005</c:v>
                </c:pt>
                <c:pt idx="189">
                  <c:v>11.048</c:v>
                </c:pt>
                <c:pt idx="190">
                  <c:v>11.294</c:v>
                </c:pt>
                <c:pt idx="191">
                  <c:v>10.407</c:v>
                </c:pt>
                <c:pt idx="192">
                  <c:v>10.837999999999999</c:v>
                </c:pt>
                <c:pt idx="193">
                  <c:v>10.042</c:v>
                </c:pt>
                <c:pt idx="194">
                  <c:v>8.1820000000000004</c:v>
                </c:pt>
                <c:pt idx="195">
                  <c:v>6.0190000000000001</c:v>
                </c:pt>
                <c:pt idx="196">
                  <c:v>4.8860000000000001</c:v>
                </c:pt>
                <c:pt idx="197">
                  <c:v>5.2770000000000001</c:v>
                </c:pt>
                <c:pt idx="198">
                  <c:v>6.9770000000000003</c:v>
                </c:pt>
                <c:pt idx="199">
                  <c:v>9.0220000000000002</c:v>
                </c:pt>
                <c:pt idx="200">
                  <c:v>10.42</c:v>
                </c:pt>
                <c:pt idx="201">
                  <c:v>10.827999999999999</c:v>
                </c:pt>
                <c:pt idx="202">
                  <c:v>11.102</c:v>
                </c:pt>
                <c:pt idx="203">
                  <c:v>11.307</c:v>
                </c:pt>
                <c:pt idx="204">
                  <c:v>10.605</c:v>
                </c:pt>
                <c:pt idx="205">
                  <c:v>8.7200000000000006</c:v>
                </c:pt>
                <c:pt idx="206">
                  <c:v>6.45</c:v>
                </c:pt>
                <c:pt idx="207">
                  <c:v>5.0250000000000004</c:v>
                </c:pt>
                <c:pt idx="208">
                  <c:v>5.0949999999999998</c:v>
                </c:pt>
                <c:pt idx="209">
                  <c:v>6.5679999999999996</c:v>
                </c:pt>
                <c:pt idx="210">
                  <c:v>8.42</c:v>
                </c:pt>
                <c:pt idx="211">
                  <c:v>9.8119999999999994</c:v>
                </c:pt>
                <c:pt idx="212">
                  <c:v>10.54</c:v>
                </c:pt>
                <c:pt idx="213">
                  <c:v>11.122</c:v>
                </c:pt>
                <c:pt idx="214">
                  <c:v>11.693</c:v>
                </c:pt>
                <c:pt idx="215">
                  <c:v>11.08</c:v>
                </c:pt>
                <c:pt idx="216">
                  <c:v>9.0510000000000002</c:v>
                </c:pt>
                <c:pt idx="217">
                  <c:v>6.6539999999999999</c:v>
                </c:pt>
                <c:pt idx="218">
                  <c:v>5.1520000000000001</c:v>
                </c:pt>
                <c:pt idx="219">
                  <c:v>5.1079999999999997</c:v>
                </c:pt>
                <c:pt idx="220">
                  <c:v>6.3550000000000004</c:v>
                </c:pt>
                <c:pt idx="221">
                  <c:v>8.0879999999999992</c:v>
                </c:pt>
                <c:pt idx="222">
                  <c:v>9.3130000000000006</c:v>
                </c:pt>
                <c:pt idx="223">
                  <c:v>10.128</c:v>
                </c:pt>
                <c:pt idx="224">
                  <c:v>11.073</c:v>
                </c:pt>
                <c:pt idx="225">
                  <c:v>11.877000000000001</c:v>
                </c:pt>
                <c:pt idx="226">
                  <c:v>11.372999999999999</c:v>
                </c:pt>
                <c:pt idx="227">
                  <c:v>9.4190000000000005</c:v>
                </c:pt>
                <c:pt idx="228">
                  <c:v>7.0419999999999998</c:v>
                </c:pt>
                <c:pt idx="229">
                  <c:v>5.391</c:v>
                </c:pt>
                <c:pt idx="230">
                  <c:v>5.1980000000000004</c:v>
                </c:pt>
                <c:pt idx="231">
                  <c:v>6.157</c:v>
                </c:pt>
                <c:pt idx="232">
                  <c:v>7.5609999999999999</c:v>
                </c:pt>
                <c:pt idx="233">
                  <c:v>8.7159999999999993</c:v>
                </c:pt>
                <c:pt idx="234">
                  <c:v>9.5579999999999998</c:v>
                </c:pt>
                <c:pt idx="235">
                  <c:v>10.88</c:v>
                </c:pt>
                <c:pt idx="236">
                  <c:v>12.095000000000001</c:v>
                </c:pt>
                <c:pt idx="237">
                  <c:v>11.792</c:v>
                </c:pt>
                <c:pt idx="238">
                  <c:v>9.8689999999999998</c:v>
                </c:pt>
                <c:pt idx="239">
                  <c:v>7.4210000000000003</c:v>
                </c:pt>
                <c:pt idx="240">
                  <c:v>5.5990000000000002</c:v>
                </c:pt>
                <c:pt idx="241">
                  <c:v>5.1950000000000003</c:v>
                </c:pt>
                <c:pt idx="242">
                  <c:v>6.0860000000000003</c:v>
                </c:pt>
                <c:pt idx="243">
                  <c:v>7.2839999999999998</c:v>
                </c:pt>
                <c:pt idx="244">
                  <c:v>8.2270000000000003</c:v>
                </c:pt>
                <c:pt idx="245">
                  <c:v>9.0820000000000007</c:v>
                </c:pt>
                <c:pt idx="246">
                  <c:v>10.574</c:v>
                </c:pt>
                <c:pt idx="247">
                  <c:v>11.96</c:v>
                </c:pt>
                <c:pt idx="248">
                  <c:v>11.917999999999999</c:v>
                </c:pt>
                <c:pt idx="249">
                  <c:v>10.244999999999999</c:v>
                </c:pt>
                <c:pt idx="250">
                  <c:v>7.8879999999999999</c:v>
                </c:pt>
                <c:pt idx="251">
                  <c:v>6.0960000000000001</c:v>
                </c:pt>
                <c:pt idx="252">
                  <c:v>5.4379999999999997</c:v>
                </c:pt>
                <c:pt idx="253">
                  <c:v>5.8879999999999999</c:v>
                </c:pt>
                <c:pt idx="254">
                  <c:v>6.7140000000000004</c:v>
                </c:pt>
                <c:pt idx="255">
                  <c:v>7.3860000000000001</c:v>
                </c:pt>
                <c:pt idx="256">
                  <c:v>8.3659999999999997</c:v>
                </c:pt>
                <c:pt idx="257">
                  <c:v>10.125999999999999</c:v>
                </c:pt>
                <c:pt idx="258">
                  <c:v>11.862</c:v>
                </c:pt>
                <c:pt idx="259">
                  <c:v>12.077</c:v>
                </c:pt>
                <c:pt idx="260">
                  <c:v>10.734999999999999</c:v>
                </c:pt>
                <c:pt idx="261">
                  <c:v>8.4640000000000004</c:v>
                </c:pt>
                <c:pt idx="262">
                  <c:v>6.4530000000000003</c:v>
                </c:pt>
                <c:pt idx="263">
                  <c:v>5.5449999999999999</c:v>
                </c:pt>
                <c:pt idx="264">
                  <c:v>5.6639999999999997</c:v>
                </c:pt>
                <c:pt idx="265">
                  <c:v>6.2119999999999997</c:v>
                </c:pt>
                <c:pt idx="266">
                  <c:v>6.8150000000000004</c:v>
                </c:pt>
                <c:pt idx="267">
                  <c:v>8.2330000000000005</c:v>
                </c:pt>
                <c:pt idx="268">
                  <c:v>9.7609999999999992</c:v>
                </c:pt>
                <c:pt idx="269">
                  <c:v>11.602</c:v>
                </c:pt>
                <c:pt idx="270">
                  <c:v>12.013</c:v>
                </c:pt>
                <c:pt idx="271">
                  <c:v>10.856999999999999</c:v>
                </c:pt>
                <c:pt idx="272">
                  <c:v>8.8889999999999993</c:v>
                </c:pt>
                <c:pt idx="273">
                  <c:v>6.9340000000000002</c:v>
                </c:pt>
                <c:pt idx="274">
                  <c:v>5.8479999999999999</c:v>
                </c:pt>
                <c:pt idx="275">
                  <c:v>5.72</c:v>
                </c:pt>
                <c:pt idx="276">
                  <c:v>6</c:v>
                </c:pt>
                <c:pt idx="277">
                  <c:v>6.3449999999999998</c:v>
                </c:pt>
                <c:pt idx="278">
                  <c:v>7.4710000000000001</c:v>
                </c:pt>
                <c:pt idx="279">
                  <c:v>9.359</c:v>
                </c:pt>
                <c:pt idx="280">
                  <c:v>11.137</c:v>
                </c:pt>
                <c:pt idx="281">
                  <c:v>11.802</c:v>
                </c:pt>
                <c:pt idx="282">
                  <c:v>11.047000000000001</c:v>
                </c:pt>
                <c:pt idx="283">
                  <c:v>9.3390000000000004</c:v>
                </c:pt>
                <c:pt idx="284">
                  <c:v>7.5</c:v>
                </c:pt>
                <c:pt idx="285">
                  <c:v>6.2569999999999997</c:v>
                </c:pt>
                <c:pt idx="286">
                  <c:v>5.681</c:v>
                </c:pt>
                <c:pt idx="287">
                  <c:v>5.6029999999999998</c:v>
                </c:pt>
                <c:pt idx="288">
                  <c:v>5.8620000000000001</c:v>
                </c:pt>
                <c:pt idx="289">
                  <c:v>6.7930000000000001</c:v>
                </c:pt>
                <c:pt idx="290">
                  <c:v>9.0120000000000005</c:v>
                </c:pt>
                <c:pt idx="291">
                  <c:v>10.829000000000001</c:v>
                </c:pt>
                <c:pt idx="292">
                  <c:v>11.593</c:v>
                </c:pt>
                <c:pt idx="293">
                  <c:v>11.151999999999999</c:v>
                </c:pt>
                <c:pt idx="294">
                  <c:v>9.7089999999999996</c:v>
                </c:pt>
                <c:pt idx="295">
                  <c:v>7.97</c:v>
                </c:pt>
                <c:pt idx="296">
                  <c:v>6.66</c:v>
                </c:pt>
                <c:pt idx="297">
                  <c:v>5.9059999999999997</c:v>
                </c:pt>
                <c:pt idx="298">
                  <c:v>5.4779999999999998</c:v>
                </c:pt>
                <c:pt idx="299">
                  <c:v>5.5030000000000001</c:v>
                </c:pt>
                <c:pt idx="300">
                  <c:v>6.5010000000000003</c:v>
                </c:pt>
                <c:pt idx="301">
                  <c:v>8.43</c:v>
                </c:pt>
                <c:pt idx="302">
                  <c:v>10.324</c:v>
                </c:pt>
                <c:pt idx="303">
                  <c:v>11.252000000000001</c:v>
                </c:pt>
                <c:pt idx="304">
                  <c:v>11.148</c:v>
                </c:pt>
                <c:pt idx="305">
                  <c:v>10.148</c:v>
                </c:pt>
                <c:pt idx="306">
                  <c:v>8.6479999999999997</c:v>
                </c:pt>
                <c:pt idx="307">
                  <c:v>7.1449999999999996</c:v>
                </c:pt>
                <c:pt idx="308">
                  <c:v>5.9729999999999999</c:v>
                </c:pt>
                <c:pt idx="309">
                  <c:v>5.1529999999999996</c:v>
                </c:pt>
                <c:pt idx="310">
                  <c:v>4.8940000000000001</c:v>
                </c:pt>
                <c:pt idx="311">
                  <c:v>5.9809999999999999</c:v>
                </c:pt>
                <c:pt idx="312">
                  <c:v>8.0009999999999994</c:v>
                </c:pt>
                <c:pt idx="313">
                  <c:v>9.9039999999999999</c:v>
                </c:pt>
                <c:pt idx="314">
                  <c:v>11.058999999999999</c:v>
                </c:pt>
                <c:pt idx="315">
                  <c:v>11.244999999999999</c:v>
                </c:pt>
                <c:pt idx="316">
                  <c:v>10.462</c:v>
                </c:pt>
                <c:pt idx="317">
                  <c:v>9.0809999999999995</c:v>
                </c:pt>
                <c:pt idx="318">
                  <c:v>7.5730000000000004</c:v>
                </c:pt>
                <c:pt idx="319">
                  <c:v>6.0780000000000003</c:v>
                </c:pt>
                <c:pt idx="320">
                  <c:v>4.9779999999999998</c:v>
                </c:pt>
                <c:pt idx="321">
                  <c:v>4.62</c:v>
                </c:pt>
                <c:pt idx="322">
                  <c:v>5.58</c:v>
                </c:pt>
                <c:pt idx="323">
                  <c:v>7.5650000000000004</c:v>
                </c:pt>
                <c:pt idx="324">
                  <c:v>9.4139999999999997</c:v>
                </c:pt>
                <c:pt idx="325">
                  <c:v>10.587</c:v>
                </c:pt>
                <c:pt idx="326">
                  <c:v>11.016999999999999</c:v>
                </c:pt>
                <c:pt idx="327">
                  <c:v>10.654</c:v>
                </c:pt>
                <c:pt idx="328">
                  <c:v>9.5719999999999992</c:v>
                </c:pt>
                <c:pt idx="329">
                  <c:v>8.1430000000000007</c:v>
                </c:pt>
                <c:pt idx="330">
                  <c:v>6.5839999999999996</c:v>
                </c:pt>
                <c:pt idx="331">
                  <c:v>5.1040000000000001</c:v>
                </c:pt>
                <c:pt idx="332">
                  <c:v>4.5259999999999998</c:v>
                </c:pt>
                <c:pt idx="333">
                  <c:v>5.3289999999999997</c:v>
                </c:pt>
                <c:pt idx="334">
                  <c:v>7.0439999999999996</c:v>
                </c:pt>
                <c:pt idx="335">
                  <c:v>8.7539999999999996</c:v>
                </c:pt>
                <c:pt idx="336">
                  <c:v>10.143000000000001</c:v>
                </c:pt>
                <c:pt idx="337">
                  <c:v>10.865</c:v>
                </c:pt>
                <c:pt idx="338">
                  <c:v>10.865</c:v>
                </c:pt>
                <c:pt idx="339">
                  <c:v>10.117000000000001</c:v>
                </c:pt>
                <c:pt idx="340">
                  <c:v>8.6620000000000008</c:v>
                </c:pt>
                <c:pt idx="341">
                  <c:v>6.9340000000000002</c:v>
                </c:pt>
                <c:pt idx="342">
                  <c:v>5.2640000000000002</c:v>
                </c:pt>
                <c:pt idx="343">
                  <c:v>4.1909999999999998</c:v>
                </c:pt>
                <c:pt idx="344">
                  <c:v>5.1310000000000002</c:v>
                </c:pt>
                <c:pt idx="345">
                  <c:v>6.7389999999999999</c:v>
                </c:pt>
                <c:pt idx="346">
                  <c:v>8.2919999999999998</c:v>
                </c:pt>
                <c:pt idx="347">
                  <c:v>9.6869999999999994</c:v>
                </c:pt>
                <c:pt idx="348">
                  <c:v>10.66</c:v>
                </c:pt>
                <c:pt idx="349">
                  <c:v>10.891999999999999</c:v>
                </c:pt>
                <c:pt idx="350">
                  <c:v>10.45</c:v>
                </c:pt>
                <c:pt idx="351">
                  <c:v>9.2370000000000001</c:v>
                </c:pt>
                <c:pt idx="352">
                  <c:v>7.4909999999999997</c:v>
                </c:pt>
                <c:pt idx="353">
                  <c:v>5.6440000000000001</c:v>
                </c:pt>
                <c:pt idx="354">
                  <c:v>3.89</c:v>
                </c:pt>
                <c:pt idx="355">
                  <c:v>5.0419999999999998</c:v>
                </c:pt>
                <c:pt idx="356">
                  <c:v>6.25</c:v>
                </c:pt>
                <c:pt idx="357">
                  <c:v>7.6779999999999999</c:v>
                </c:pt>
                <c:pt idx="358">
                  <c:v>9.1170000000000009</c:v>
                </c:pt>
                <c:pt idx="359">
                  <c:v>10.422000000000001</c:v>
                </c:pt>
                <c:pt idx="360">
                  <c:v>11.125</c:v>
                </c:pt>
                <c:pt idx="361">
                  <c:v>10.842000000000001</c:v>
                </c:pt>
                <c:pt idx="362">
                  <c:v>9.6300000000000008</c:v>
                </c:pt>
                <c:pt idx="363">
                  <c:v>7.766</c:v>
                </c:pt>
                <c:pt idx="364">
                  <c:v>5.7969999999999997</c:v>
                </c:pt>
                <c:pt idx="365">
                  <c:v>4.6630000000000003</c:v>
                </c:pt>
                <c:pt idx="366">
                  <c:v>5.0259999999999998</c:v>
                </c:pt>
                <c:pt idx="367">
                  <c:v>5.93</c:v>
                </c:pt>
                <c:pt idx="368">
                  <c:v>7.1820000000000004</c:v>
                </c:pt>
                <c:pt idx="369">
                  <c:v>8.8049999999999997</c:v>
                </c:pt>
                <c:pt idx="370">
                  <c:v>10.252000000000001</c:v>
                </c:pt>
                <c:pt idx="371">
                  <c:v>11.154999999999999</c:v>
                </c:pt>
                <c:pt idx="372">
                  <c:v>11.076000000000001</c:v>
                </c:pt>
                <c:pt idx="373">
                  <c:v>9.9329999999999998</c:v>
                </c:pt>
                <c:pt idx="374">
                  <c:v>7.9989999999999997</c:v>
                </c:pt>
                <c:pt idx="375">
                  <c:v>6.1349999999999998</c:v>
                </c:pt>
                <c:pt idx="376">
                  <c:v>5.0860000000000003</c:v>
                </c:pt>
                <c:pt idx="377">
                  <c:v>5.1619999999999999</c:v>
                </c:pt>
                <c:pt idx="378">
                  <c:v>5.73</c:v>
                </c:pt>
                <c:pt idx="379">
                  <c:v>6.57</c:v>
                </c:pt>
                <c:pt idx="380">
                  <c:v>8.1150000000000002</c:v>
                </c:pt>
                <c:pt idx="381">
                  <c:v>9.8650000000000002</c:v>
                </c:pt>
                <c:pt idx="382">
                  <c:v>11.147</c:v>
                </c:pt>
                <c:pt idx="383">
                  <c:v>11.388</c:v>
                </c:pt>
                <c:pt idx="384">
                  <c:v>10.446</c:v>
                </c:pt>
                <c:pt idx="385">
                  <c:v>8.5830000000000002</c:v>
                </c:pt>
                <c:pt idx="386">
                  <c:v>6.6840000000000002</c:v>
                </c:pt>
                <c:pt idx="387">
                  <c:v>5.6630000000000003</c:v>
                </c:pt>
                <c:pt idx="388">
                  <c:v>5.37</c:v>
                </c:pt>
                <c:pt idx="389">
                  <c:v>5.4169999999999998</c:v>
                </c:pt>
                <c:pt idx="390">
                  <c:v>6.024</c:v>
                </c:pt>
                <c:pt idx="391">
                  <c:v>7.508</c:v>
                </c:pt>
                <c:pt idx="392">
                  <c:v>9.5009999999999994</c:v>
                </c:pt>
                <c:pt idx="393">
                  <c:v>11.175000000000001</c:v>
                </c:pt>
                <c:pt idx="394">
                  <c:v>11.677</c:v>
                </c:pt>
                <c:pt idx="395">
                  <c:v>10.763</c:v>
                </c:pt>
                <c:pt idx="396">
                  <c:v>8.9789999999999992</c:v>
                </c:pt>
                <c:pt idx="397">
                  <c:v>7.1379999999999999</c:v>
                </c:pt>
                <c:pt idx="398">
                  <c:v>6.1239999999999997</c:v>
                </c:pt>
                <c:pt idx="399">
                  <c:v>5.8049999999999997</c:v>
                </c:pt>
                <c:pt idx="400">
                  <c:v>5.4390000000000001</c:v>
                </c:pt>
                <c:pt idx="401">
                  <c:v>5.6609999999999996</c:v>
                </c:pt>
                <c:pt idx="402">
                  <c:v>6.9530000000000003</c:v>
                </c:pt>
                <c:pt idx="403">
                  <c:v>9.0150000000000006</c:v>
                </c:pt>
                <c:pt idx="404">
                  <c:v>10.920999999999999</c:v>
                </c:pt>
                <c:pt idx="405">
                  <c:v>11.824999999999999</c:v>
                </c:pt>
                <c:pt idx="406">
                  <c:v>11.234</c:v>
                </c:pt>
                <c:pt idx="407">
                  <c:v>9.5389999999999997</c:v>
                </c:pt>
                <c:pt idx="408">
                  <c:v>7.7690000000000001</c:v>
                </c:pt>
                <c:pt idx="409">
                  <c:v>6.7549999999999999</c:v>
                </c:pt>
                <c:pt idx="410">
                  <c:v>6.12</c:v>
                </c:pt>
                <c:pt idx="411">
                  <c:v>5.4189999999999996</c:v>
                </c:pt>
                <c:pt idx="412">
                  <c:v>5.2670000000000003</c:v>
                </c:pt>
                <c:pt idx="413">
                  <c:v>6.3869999999999996</c:v>
                </c:pt>
                <c:pt idx="414">
                  <c:v>8.5969999999999995</c:v>
                </c:pt>
                <c:pt idx="415">
                  <c:v>10.81</c:v>
                </c:pt>
                <c:pt idx="416">
                  <c:v>11.87</c:v>
                </c:pt>
                <c:pt idx="417">
                  <c:v>11.436</c:v>
                </c:pt>
                <c:pt idx="418">
                  <c:v>9.7940000000000005</c:v>
                </c:pt>
                <c:pt idx="419">
                  <c:v>8.0969999999999995</c:v>
                </c:pt>
                <c:pt idx="420">
                  <c:v>7.2679999999999998</c:v>
                </c:pt>
                <c:pt idx="421">
                  <c:v>6.5339999999999998</c:v>
                </c:pt>
                <c:pt idx="422">
                  <c:v>5.5629999999999997</c:v>
                </c:pt>
                <c:pt idx="423">
                  <c:v>5.2089999999999996</c:v>
                </c:pt>
                <c:pt idx="424">
                  <c:v>6.1130000000000004</c:v>
                </c:pt>
                <c:pt idx="425">
                  <c:v>8.1379999999999999</c:v>
                </c:pt>
                <c:pt idx="426">
                  <c:v>10.46</c:v>
                </c:pt>
                <c:pt idx="427">
                  <c:v>11.723000000000001</c:v>
                </c:pt>
                <c:pt idx="428">
                  <c:v>11.436</c:v>
                </c:pt>
                <c:pt idx="429">
                  <c:v>10.082000000000001</c:v>
                </c:pt>
                <c:pt idx="430">
                  <c:v>9.0860000000000003</c:v>
                </c:pt>
                <c:pt idx="431">
                  <c:v>7.8769999999999998</c:v>
                </c:pt>
                <c:pt idx="432">
                  <c:v>7.008</c:v>
                </c:pt>
                <c:pt idx="433">
                  <c:v>5.7489999999999997</c:v>
                </c:pt>
                <c:pt idx="434">
                  <c:v>4.9939999999999998</c:v>
                </c:pt>
                <c:pt idx="435">
                  <c:v>5.6840000000000002</c:v>
                </c:pt>
                <c:pt idx="436">
                  <c:v>7.6509999999999998</c:v>
                </c:pt>
                <c:pt idx="437">
                  <c:v>10.066000000000001</c:v>
                </c:pt>
                <c:pt idx="438">
                  <c:v>11.685</c:v>
                </c:pt>
                <c:pt idx="439">
                  <c:v>11.705</c:v>
                </c:pt>
                <c:pt idx="440">
                  <c:v>10.512</c:v>
                </c:pt>
                <c:pt idx="441">
                  <c:v>9.4440000000000008</c:v>
                </c:pt>
                <c:pt idx="442">
                  <c:v>8.4969999999999999</c:v>
                </c:pt>
                <c:pt idx="443">
                  <c:v>7.3280000000000003</c:v>
                </c:pt>
                <c:pt idx="444">
                  <c:v>5.8239999999999998</c:v>
                </c:pt>
                <c:pt idx="445">
                  <c:v>4.8929999999999998</c:v>
                </c:pt>
                <c:pt idx="446">
                  <c:v>5.3520000000000003</c:v>
                </c:pt>
                <c:pt idx="447">
                  <c:v>7.3209999999999997</c:v>
                </c:pt>
                <c:pt idx="448">
                  <c:v>9.734</c:v>
                </c:pt>
                <c:pt idx="449">
                  <c:v>11.445</c:v>
                </c:pt>
                <c:pt idx="450">
                  <c:v>11.689</c:v>
                </c:pt>
                <c:pt idx="451">
                  <c:v>10.797000000000001</c:v>
                </c:pt>
                <c:pt idx="452">
                  <c:v>9.8379999999999992</c:v>
                </c:pt>
                <c:pt idx="453">
                  <c:v>9.1430000000000007</c:v>
                </c:pt>
                <c:pt idx="454">
                  <c:v>7.9359999999999999</c:v>
                </c:pt>
                <c:pt idx="455">
                  <c:v>6.1070000000000002</c:v>
                </c:pt>
                <c:pt idx="456">
                  <c:v>4.9189999999999996</c:v>
                </c:pt>
                <c:pt idx="457">
                  <c:v>5.0919999999999996</c:v>
                </c:pt>
                <c:pt idx="458">
                  <c:v>6.7910000000000004</c:v>
                </c:pt>
                <c:pt idx="459">
                  <c:v>9.25</c:v>
                </c:pt>
                <c:pt idx="460">
                  <c:v>11.18</c:v>
                </c:pt>
                <c:pt idx="461">
                  <c:v>11.683999999999999</c:v>
                </c:pt>
                <c:pt idx="462">
                  <c:v>11.122</c:v>
                </c:pt>
                <c:pt idx="463">
                  <c:v>10.487</c:v>
                </c:pt>
                <c:pt idx="464">
                  <c:v>9.8330000000000002</c:v>
                </c:pt>
                <c:pt idx="465">
                  <c:v>8.3699999999999992</c:v>
                </c:pt>
                <c:pt idx="466">
                  <c:v>6.3159999999999998</c:v>
                </c:pt>
                <c:pt idx="467">
                  <c:v>4.8380000000000001</c:v>
                </c:pt>
                <c:pt idx="468">
                  <c:v>4.9279999999999999</c:v>
                </c:pt>
                <c:pt idx="469">
                  <c:v>6.5540000000000003</c:v>
                </c:pt>
                <c:pt idx="470">
                  <c:v>8.8740000000000006</c:v>
                </c:pt>
                <c:pt idx="471">
                  <c:v>10.715</c:v>
                </c:pt>
                <c:pt idx="472">
                  <c:v>11.346</c:v>
                </c:pt>
                <c:pt idx="473">
                  <c:v>11.037000000000001</c:v>
                </c:pt>
                <c:pt idx="474">
                  <c:v>10.814</c:v>
                </c:pt>
                <c:pt idx="475">
                  <c:v>10.395</c:v>
                </c:pt>
                <c:pt idx="476">
                  <c:v>8.8460000000000001</c:v>
                </c:pt>
                <c:pt idx="477">
                  <c:v>6.742</c:v>
                </c:pt>
                <c:pt idx="478">
                  <c:v>5.1189999999999998</c:v>
                </c:pt>
                <c:pt idx="479">
                  <c:v>4.9210000000000003</c:v>
                </c:pt>
                <c:pt idx="480">
                  <c:v>6.2850000000000001</c:v>
                </c:pt>
                <c:pt idx="481">
                  <c:v>8.4339999999999993</c:v>
                </c:pt>
                <c:pt idx="482">
                  <c:v>10.092000000000001</c:v>
                </c:pt>
                <c:pt idx="483">
                  <c:v>10.802</c:v>
                </c:pt>
                <c:pt idx="484">
                  <c:v>10.946999999999999</c:v>
                </c:pt>
                <c:pt idx="485">
                  <c:v>11.125999999999999</c:v>
                </c:pt>
                <c:pt idx="486">
                  <c:v>10.975</c:v>
                </c:pt>
                <c:pt idx="487">
                  <c:v>9.4499999999999993</c:v>
                </c:pt>
                <c:pt idx="488">
                  <c:v>7.0519999999999996</c:v>
                </c:pt>
                <c:pt idx="489">
                  <c:v>5.2119999999999997</c:v>
                </c:pt>
                <c:pt idx="490">
                  <c:v>4.8140000000000001</c:v>
                </c:pt>
                <c:pt idx="491">
                  <c:v>6.0110000000000001</c:v>
                </c:pt>
                <c:pt idx="492">
                  <c:v>8.0440000000000005</c:v>
                </c:pt>
                <c:pt idx="493">
                  <c:v>9.7420000000000009</c:v>
                </c:pt>
                <c:pt idx="494">
                  <c:v>10.471</c:v>
                </c:pt>
                <c:pt idx="495">
                  <c:v>11.013999999999999</c:v>
                </c:pt>
                <c:pt idx="496">
                  <c:v>11.473000000000001</c:v>
                </c:pt>
                <c:pt idx="497">
                  <c:v>11.324</c:v>
                </c:pt>
                <c:pt idx="498">
                  <c:v>9.7970000000000006</c:v>
                </c:pt>
                <c:pt idx="499">
                  <c:v>7.375</c:v>
                </c:pt>
                <c:pt idx="500">
                  <c:v>5.4080000000000004</c:v>
                </c:pt>
                <c:pt idx="501">
                  <c:v>4.8620000000000001</c:v>
                </c:pt>
                <c:pt idx="502">
                  <c:v>5.907</c:v>
                </c:pt>
                <c:pt idx="503">
                  <c:v>7.6879999999999997</c:v>
                </c:pt>
                <c:pt idx="504">
                  <c:v>9.1739999999999995</c:v>
                </c:pt>
                <c:pt idx="505">
                  <c:v>10.019</c:v>
                </c:pt>
                <c:pt idx="506">
                  <c:v>10.444000000000001</c:v>
                </c:pt>
                <c:pt idx="507">
                  <c:v>11.584</c:v>
                </c:pt>
                <c:pt idx="508">
                  <c:v>11.742000000000001</c:v>
                </c:pt>
                <c:pt idx="509">
                  <c:v>10.298999999999999</c:v>
                </c:pt>
                <c:pt idx="510">
                  <c:v>7.8810000000000002</c:v>
                </c:pt>
                <c:pt idx="511">
                  <c:v>5.7389999999999999</c:v>
                </c:pt>
                <c:pt idx="512">
                  <c:v>4.8440000000000003</c:v>
                </c:pt>
                <c:pt idx="513">
                  <c:v>5.5720000000000001</c:v>
                </c:pt>
                <c:pt idx="514">
                  <c:v>7.2910000000000004</c:v>
                </c:pt>
                <c:pt idx="515">
                  <c:v>8.7260000000000009</c:v>
                </c:pt>
                <c:pt idx="516">
                  <c:v>9.6679999999999993</c:v>
                </c:pt>
                <c:pt idx="517">
                  <c:v>9.9979999999999993</c:v>
                </c:pt>
                <c:pt idx="518">
                  <c:v>11.672000000000001</c:v>
                </c:pt>
                <c:pt idx="519">
                  <c:v>11.951000000000001</c:v>
                </c:pt>
                <c:pt idx="520">
                  <c:v>10.62</c:v>
                </c:pt>
                <c:pt idx="521">
                  <c:v>8.218</c:v>
                </c:pt>
                <c:pt idx="522">
                  <c:v>6.0179999999999998</c:v>
                </c:pt>
                <c:pt idx="523">
                  <c:v>5.0670000000000002</c:v>
                </c:pt>
                <c:pt idx="524">
                  <c:v>5.5030000000000001</c:v>
                </c:pt>
                <c:pt idx="525">
                  <c:v>6.8490000000000002</c:v>
                </c:pt>
                <c:pt idx="526">
                  <c:v>8.1639999999999997</c:v>
                </c:pt>
                <c:pt idx="527">
                  <c:v>9</c:v>
                </c:pt>
                <c:pt idx="528">
                  <c:v>10.039999999999999</c:v>
                </c:pt>
                <c:pt idx="529">
                  <c:v>11.510999999999999</c:v>
                </c:pt>
                <c:pt idx="530">
                  <c:v>12.000999999999999</c:v>
                </c:pt>
                <c:pt idx="531">
                  <c:v>10.962</c:v>
                </c:pt>
                <c:pt idx="532">
                  <c:v>8.8640000000000008</c:v>
                </c:pt>
                <c:pt idx="533">
                  <c:v>6.6429999999999998</c:v>
                </c:pt>
                <c:pt idx="534">
                  <c:v>5.36</c:v>
                </c:pt>
                <c:pt idx="535">
                  <c:v>5.423</c:v>
                </c:pt>
                <c:pt idx="536">
                  <c:v>6.3209999999999997</c:v>
                </c:pt>
                <c:pt idx="537">
                  <c:v>7.3540000000000001</c:v>
                </c:pt>
                <c:pt idx="538">
                  <c:v>8.32</c:v>
                </c:pt>
                <c:pt idx="539">
                  <c:v>9.6259999999999994</c:v>
                </c:pt>
                <c:pt idx="540">
                  <c:v>11.315</c:v>
                </c:pt>
                <c:pt idx="541">
                  <c:v>12.07</c:v>
                </c:pt>
                <c:pt idx="542">
                  <c:v>11.224</c:v>
                </c:pt>
                <c:pt idx="543">
                  <c:v>9.2409999999999997</c:v>
                </c:pt>
                <c:pt idx="544">
                  <c:v>7.1130000000000004</c:v>
                </c:pt>
                <c:pt idx="545">
                  <c:v>5.6180000000000003</c:v>
                </c:pt>
                <c:pt idx="546">
                  <c:v>5.3869999999999996</c:v>
                </c:pt>
                <c:pt idx="547">
                  <c:v>6.05</c:v>
                </c:pt>
                <c:pt idx="548">
                  <c:v>6.8760000000000003</c:v>
                </c:pt>
                <c:pt idx="549">
                  <c:v>7.7549999999999999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F5-4BF0-9310-51DADE418A49}"/>
            </c:ext>
          </c:extLst>
        </c:ser>
        <c:ser>
          <c:idx val="1"/>
          <c:order val="1"/>
          <c:tx>
            <c:strRef>
              <c:f>'Io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'Io (2)'!$N$31:$N$580</c:f>
              <c:numCache>
                <c:formatCode>0.000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'Io (2)'!$Q$31:$Q$580</c:f>
              <c:numCache>
                <c:formatCode>0.00</c:formatCode>
                <c:ptCount val="550"/>
                <c:pt idx="0">
                  <c:v>11.173</c:v>
                </c:pt>
                <c:pt idx="1">
                  <c:v>10.067</c:v>
                </c:pt>
                <c:pt idx="2">
                  <c:v>8.3810000000000002</c:v>
                </c:pt>
                <c:pt idx="3">
                  <c:v>6.8780000000000001</c:v>
                </c:pt>
                <c:pt idx="4">
                  <c:v>5.883</c:v>
                </c:pt>
                <c:pt idx="5">
                  <c:v>5.2169999999999996</c:v>
                </c:pt>
                <c:pt idx="6">
                  <c:v>5.1870000000000003</c:v>
                </c:pt>
                <c:pt idx="7">
                  <c:v>6.2839999999999998</c:v>
                </c:pt>
                <c:pt idx="8">
                  <c:v>8.298</c:v>
                </c:pt>
                <c:pt idx="9">
                  <c:v>10.134</c:v>
                </c:pt>
                <c:pt idx="10">
                  <c:v>11.246</c:v>
                </c:pt>
                <c:pt idx="11">
                  <c:v>11.382</c:v>
                </c:pt>
                <c:pt idx="12">
                  <c:v>10.51</c:v>
                </c:pt>
                <c:pt idx="13">
                  <c:v>8.9339999999999993</c:v>
                </c:pt>
                <c:pt idx="14">
                  <c:v>7.2770000000000001</c:v>
                </c:pt>
                <c:pt idx="15">
                  <c:v>5.9189999999999996</c:v>
                </c:pt>
                <c:pt idx="16">
                  <c:v>5.0380000000000003</c:v>
                </c:pt>
                <c:pt idx="17">
                  <c:v>4.9180000000000001</c:v>
                </c:pt>
                <c:pt idx="18">
                  <c:v>5.9790000000000001</c:v>
                </c:pt>
                <c:pt idx="19">
                  <c:v>7.9720000000000004</c:v>
                </c:pt>
                <c:pt idx="20">
                  <c:v>9.6890000000000001</c:v>
                </c:pt>
                <c:pt idx="21">
                  <c:v>10.811</c:v>
                </c:pt>
                <c:pt idx="22">
                  <c:v>11.250999999999999</c:v>
                </c:pt>
                <c:pt idx="23">
                  <c:v>10.698</c:v>
                </c:pt>
                <c:pt idx="24">
                  <c:v>9.35</c:v>
                </c:pt>
                <c:pt idx="25">
                  <c:v>7.7640000000000002</c:v>
                </c:pt>
                <c:pt idx="26">
                  <c:v>6.26</c:v>
                </c:pt>
                <c:pt idx="27">
                  <c:v>5.1029999999999998</c:v>
                </c:pt>
                <c:pt idx="28">
                  <c:v>4.8380000000000001</c:v>
                </c:pt>
                <c:pt idx="29">
                  <c:v>5.8040000000000003</c:v>
                </c:pt>
                <c:pt idx="30">
                  <c:v>7.4649999999999999</c:v>
                </c:pt>
                <c:pt idx="31">
                  <c:v>9.0850000000000009</c:v>
                </c:pt>
                <c:pt idx="32">
                  <c:v>10.284000000000001</c:v>
                </c:pt>
                <c:pt idx="33">
                  <c:v>11.07</c:v>
                </c:pt>
                <c:pt idx="34">
                  <c:v>11.063000000000001</c:v>
                </c:pt>
                <c:pt idx="35">
                  <c:v>9.9939999999999998</c:v>
                </c:pt>
                <c:pt idx="36">
                  <c:v>8.3670000000000009</c:v>
                </c:pt>
                <c:pt idx="37">
                  <c:v>6.57</c:v>
                </c:pt>
                <c:pt idx="38">
                  <c:v>5.1509999999999998</c:v>
                </c:pt>
                <c:pt idx="39">
                  <c:v>4.6660000000000004</c:v>
                </c:pt>
                <c:pt idx="40">
                  <c:v>5.6079999999999997</c:v>
                </c:pt>
                <c:pt idx="41">
                  <c:v>7.1820000000000004</c:v>
                </c:pt>
                <c:pt idx="42">
                  <c:v>8.5660000000000007</c:v>
                </c:pt>
                <c:pt idx="43">
                  <c:v>9.8759999999999994</c:v>
                </c:pt>
                <c:pt idx="44">
                  <c:v>10.833</c:v>
                </c:pt>
                <c:pt idx="45">
                  <c:v>11.137</c:v>
                </c:pt>
                <c:pt idx="46">
                  <c:v>10.468999999999999</c:v>
                </c:pt>
                <c:pt idx="47">
                  <c:v>9.0030000000000001</c:v>
                </c:pt>
                <c:pt idx="48">
                  <c:v>7.0250000000000004</c:v>
                </c:pt>
                <c:pt idx="49">
                  <c:v>5.3460000000000001</c:v>
                </c:pt>
                <c:pt idx="50">
                  <c:v>4.6669999999999998</c:v>
                </c:pt>
                <c:pt idx="51">
                  <c:v>5.3940000000000001</c:v>
                </c:pt>
                <c:pt idx="52">
                  <c:v>6.8040000000000003</c:v>
                </c:pt>
                <c:pt idx="53">
                  <c:v>8.0289999999999999</c:v>
                </c:pt>
                <c:pt idx="54">
                  <c:v>9.2880000000000003</c:v>
                </c:pt>
                <c:pt idx="55">
                  <c:v>10.561</c:v>
                </c:pt>
                <c:pt idx="56">
                  <c:v>11.314</c:v>
                </c:pt>
                <c:pt idx="57">
                  <c:v>11.015000000000001</c:v>
                </c:pt>
                <c:pt idx="58">
                  <c:v>9.6470000000000002</c:v>
                </c:pt>
                <c:pt idx="59">
                  <c:v>7.48</c:v>
                </c:pt>
                <c:pt idx="60">
                  <c:v>5.3970000000000002</c:v>
                </c:pt>
                <c:pt idx="61">
                  <c:v>4.6829999999999998</c:v>
                </c:pt>
                <c:pt idx="62">
                  <c:v>5.2140000000000004</c:v>
                </c:pt>
                <c:pt idx="63">
                  <c:v>6.4050000000000002</c:v>
                </c:pt>
                <c:pt idx="64">
                  <c:v>7.6159999999999997</c:v>
                </c:pt>
                <c:pt idx="65">
                  <c:v>8.9179999999999993</c:v>
                </c:pt>
                <c:pt idx="66">
                  <c:v>10.343999999999999</c:v>
                </c:pt>
                <c:pt idx="67">
                  <c:v>11.388999999999999</c:v>
                </c:pt>
                <c:pt idx="68">
                  <c:v>11.396000000000001</c:v>
                </c:pt>
                <c:pt idx="69">
                  <c:v>10.063000000000001</c:v>
                </c:pt>
                <c:pt idx="70">
                  <c:v>7.8949999999999996</c:v>
                </c:pt>
                <c:pt idx="71">
                  <c:v>5.7590000000000003</c:v>
                </c:pt>
                <c:pt idx="72">
                  <c:v>5.0890000000000004</c:v>
                </c:pt>
                <c:pt idx="73">
                  <c:v>5.327</c:v>
                </c:pt>
                <c:pt idx="74">
                  <c:v>6.2569999999999997</c:v>
                </c:pt>
                <c:pt idx="75">
                  <c:v>7.15</c:v>
                </c:pt>
                <c:pt idx="76">
                  <c:v>8.343</c:v>
                </c:pt>
                <c:pt idx="77">
                  <c:v>9.86</c:v>
                </c:pt>
                <c:pt idx="78">
                  <c:v>11.162000000000001</c:v>
                </c:pt>
                <c:pt idx="79">
                  <c:v>11.58</c:v>
                </c:pt>
                <c:pt idx="80">
                  <c:v>10.605</c:v>
                </c:pt>
                <c:pt idx="81">
                  <c:v>8.4440000000000008</c:v>
                </c:pt>
                <c:pt idx="82">
                  <c:v>6.3209999999999997</c:v>
                </c:pt>
                <c:pt idx="83">
                  <c:v>5.6840000000000002</c:v>
                </c:pt>
                <c:pt idx="84">
                  <c:v>5.3920000000000003</c:v>
                </c:pt>
                <c:pt idx="85">
                  <c:v>5.9329999999999998</c:v>
                </c:pt>
                <c:pt idx="86">
                  <c:v>6.6</c:v>
                </c:pt>
                <c:pt idx="87">
                  <c:v>7.7869999999999999</c:v>
                </c:pt>
                <c:pt idx="88">
                  <c:v>9.5449999999999999</c:v>
                </c:pt>
                <c:pt idx="89">
                  <c:v>11.227</c:v>
                </c:pt>
                <c:pt idx="90">
                  <c:v>11.826000000000001</c:v>
                </c:pt>
                <c:pt idx="91">
                  <c:v>11.023999999999999</c:v>
                </c:pt>
                <c:pt idx="92">
                  <c:v>8.9779999999999998</c:v>
                </c:pt>
                <c:pt idx="93">
                  <c:v>6.8360000000000003</c:v>
                </c:pt>
                <c:pt idx="94">
                  <c:v>5.7069999999999999</c:v>
                </c:pt>
                <c:pt idx="95">
                  <c:v>5.6360000000000001</c:v>
                </c:pt>
                <c:pt idx="96">
                  <c:v>5.7919999999999998</c:v>
                </c:pt>
                <c:pt idx="97">
                  <c:v>6.218</c:v>
                </c:pt>
                <c:pt idx="98">
                  <c:v>7.3559999999999999</c:v>
                </c:pt>
                <c:pt idx="99">
                  <c:v>9.1440000000000001</c:v>
                </c:pt>
                <c:pt idx="100">
                  <c:v>11.007999999999999</c:v>
                </c:pt>
                <c:pt idx="101">
                  <c:v>11.955</c:v>
                </c:pt>
                <c:pt idx="102">
                  <c:v>11.351000000000001</c:v>
                </c:pt>
                <c:pt idx="103">
                  <c:v>9.5579999999999998</c:v>
                </c:pt>
                <c:pt idx="104">
                  <c:v>7.4610000000000003</c:v>
                </c:pt>
                <c:pt idx="105">
                  <c:v>6.2789999999999999</c:v>
                </c:pt>
                <c:pt idx="106">
                  <c:v>5.9269999999999996</c:v>
                </c:pt>
                <c:pt idx="107">
                  <c:v>5.68</c:v>
                </c:pt>
                <c:pt idx="108">
                  <c:v>5.74</c:v>
                </c:pt>
                <c:pt idx="109">
                  <c:v>6.8390000000000004</c:v>
                </c:pt>
                <c:pt idx="110">
                  <c:v>8.8710000000000004</c:v>
                </c:pt>
                <c:pt idx="111">
                  <c:v>10.885</c:v>
                </c:pt>
                <c:pt idx="112">
                  <c:v>12.064</c:v>
                </c:pt>
                <c:pt idx="113">
                  <c:v>11.624000000000001</c:v>
                </c:pt>
                <c:pt idx="114">
                  <c:v>9.8490000000000002</c:v>
                </c:pt>
                <c:pt idx="115">
                  <c:v>7.9260000000000002</c:v>
                </c:pt>
                <c:pt idx="116">
                  <c:v>6.7640000000000002</c:v>
                </c:pt>
                <c:pt idx="117">
                  <c:v>6.1749999999999998</c:v>
                </c:pt>
                <c:pt idx="118">
                  <c:v>5.62</c:v>
                </c:pt>
                <c:pt idx="119">
                  <c:v>5.5410000000000004</c:v>
                </c:pt>
                <c:pt idx="120">
                  <c:v>6.49</c:v>
                </c:pt>
                <c:pt idx="121">
                  <c:v>8.56</c:v>
                </c:pt>
                <c:pt idx="122">
                  <c:v>10.709</c:v>
                </c:pt>
                <c:pt idx="123">
                  <c:v>11.928000000000001</c:v>
                </c:pt>
                <c:pt idx="124">
                  <c:v>11.622999999999999</c:v>
                </c:pt>
                <c:pt idx="125">
                  <c:v>10.122</c:v>
                </c:pt>
                <c:pt idx="126">
                  <c:v>8.4619999999999997</c:v>
                </c:pt>
                <c:pt idx="127">
                  <c:v>7.4550000000000001</c:v>
                </c:pt>
                <c:pt idx="128">
                  <c:v>6.75</c:v>
                </c:pt>
                <c:pt idx="129">
                  <c:v>5.7640000000000002</c:v>
                </c:pt>
                <c:pt idx="130">
                  <c:v>5.2569999999999997</c:v>
                </c:pt>
                <c:pt idx="131">
                  <c:v>5.976</c:v>
                </c:pt>
                <c:pt idx="132">
                  <c:v>7.94</c:v>
                </c:pt>
                <c:pt idx="133">
                  <c:v>10.285</c:v>
                </c:pt>
                <c:pt idx="134">
                  <c:v>11.837999999999999</c:v>
                </c:pt>
                <c:pt idx="135">
                  <c:v>11.776999999999999</c:v>
                </c:pt>
                <c:pt idx="136">
                  <c:v>10.497</c:v>
                </c:pt>
                <c:pt idx="137">
                  <c:v>9.1890000000000001</c:v>
                </c:pt>
                <c:pt idx="138">
                  <c:v>8.1419999999999995</c:v>
                </c:pt>
                <c:pt idx="139">
                  <c:v>7.1639999999999997</c:v>
                </c:pt>
                <c:pt idx="140">
                  <c:v>5.8620000000000001</c:v>
                </c:pt>
                <c:pt idx="141">
                  <c:v>4.9809999999999999</c:v>
                </c:pt>
                <c:pt idx="142">
                  <c:v>5.5670000000000002</c:v>
                </c:pt>
                <c:pt idx="143">
                  <c:v>7.6020000000000003</c:v>
                </c:pt>
                <c:pt idx="144">
                  <c:v>10.058</c:v>
                </c:pt>
                <c:pt idx="145">
                  <c:v>11.721</c:v>
                </c:pt>
                <c:pt idx="146">
                  <c:v>11.864000000000001</c:v>
                </c:pt>
                <c:pt idx="147">
                  <c:v>10.769</c:v>
                </c:pt>
                <c:pt idx="148">
                  <c:v>9.4559999999999995</c:v>
                </c:pt>
                <c:pt idx="149">
                  <c:v>8.8520000000000003</c:v>
                </c:pt>
                <c:pt idx="150">
                  <c:v>7.7249999999999996</c:v>
                </c:pt>
                <c:pt idx="151">
                  <c:v>6.1479999999999997</c:v>
                </c:pt>
                <c:pt idx="152">
                  <c:v>4.992</c:v>
                </c:pt>
                <c:pt idx="153">
                  <c:v>5.2210000000000001</c:v>
                </c:pt>
                <c:pt idx="154">
                  <c:v>7.0670000000000002</c:v>
                </c:pt>
                <c:pt idx="155">
                  <c:v>9.6639999999999997</c:v>
                </c:pt>
                <c:pt idx="156">
                  <c:v>11.489000000000001</c:v>
                </c:pt>
                <c:pt idx="157">
                  <c:v>11.817</c:v>
                </c:pt>
                <c:pt idx="158">
                  <c:v>11.052</c:v>
                </c:pt>
                <c:pt idx="159">
                  <c:v>9.8379999999999992</c:v>
                </c:pt>
                <c:pt idx="160">
                  <c:v>9.4510000000000005</c:v>
                </c:pt>
                <c:pt idx="161">
                  <c:v>8.2739999999999991</c:v>
                </c:pt>
                <c:pt idx="162">
                  <c:v>6.4059999999999997</c:v>
                </c:pt>
                <c:pt idx="163">
                  <c:v>4.96</c:v>
                </c:pt>
                <c:pt idx="164">
                  <c:v>4.9889999999999999</c:v>
                </c:pt>
                <c:pt idx="165">
                  <c:v>6.6879999999999997</c:v>
                </c:pt>
                <c:pt idx="166">
                  <c:v>9.2469999999999999</c:v>
                </c:pt>
                <c:pt idx="167">
                  <c:v>11.212999999999999</c:v>
                </c:pt>
                <c:pt idx="168">
                  <c:v>11.627000000000001</c:v>
                </c:pt>
                <c:pt idx="169">
                  <c:v>11.007</c:v>
                </c:pt>
                <c:pt idx="170">
                  <c:v>10.429</c:v>
                </c:pt>
                <c:pt idx="171">
                  <c:v>9.8859999999999992</c:v>
                </c:pt>
                <c:pt idx="172">
                  <c:v>8.6690000000000005</c:v>
                </c:pt>
                <c:pt idx="173">
                  <c:v>6.8019999999999996</c:v>
                </c:pt>
                <c:pt idx="174">
                  <c:v>5.202</c:v>
                </c:pt>
                <c:pt idx="175">
                  <c:v>4.9409999999999998</c:v>
                </c:pt>
                <c:pt idx="176">
                  <c:v>6.3949999999999996</c:v>
                </c:pt>
                <c:pt idx="177">
                  <c:v>8.7390000000000008</c:v>
                </c:pt>
                <c:pt idx="178">
                  <c:v>10.581</c:v>
                </c:pt>
                <c:pt idx="179">
                  <c:v>11.268000000000001</c:v>
                </c:pt>
                <c:pt idx="180">
                  <c:v>11.004</c:v>
                </c:pt>
                <c:pt idx="181">
                  <c:v>10.798999999999999</c:v>
                </c:pt>
                <c:pt idx="182">
                  <c:v>10.503</c:v>
                </c:pt>
                <c:pt idx="183">
                  <c:v>9.2590000000000003</c:v>
                </c:pt>
                <c:pt idx="184">
                  <c:v>7.1769999999999996</c:v>
                </c:pt>
                <c:pt idx="185">
                  <c:v>5.3419999999999996</c:v>
                </c:pt>
                <c:pt idx="186">
                  <c:v>4.7569999999999997</c:v>
                </c:pt>
                <c:pt idx="187">
                  <c:v>5.8860000000000001</c:v>
                </c:pt>
                <c:pt idx="188">
                  <c:v>8.19</c:v>
                </c:pt>
                <c:pt idx="189">
                  <c:v>10.079000000000001</c:v>
                </c:pt>
                <c:pt idx="190">
                  <c:v>10.932</c:v>
                </c:pt>
                <c:pt idx="191">
                  <c:v>11.114000000000001</c:v>
                </c:pt>
                <c:pt idx="192">
                  <c:v>11.195</c:v>
                </c:pt>
                <c:pt idx="193">
                  <c:v>10.903</c:v>
                </c:pt>
                <c:pt idx="194">
                  <c:v>9.58</c:v>
                </c:pt>
                <c:pt idx="195">
                  <c:v>7.42</c:v>
                </c:pt>
                <c:pt idx="196">
                  <c:v>5.4560000000000004</c:v>
                </c:pt>
                <c:pt idx="197">
                  <c:v>4.867</c:v>
                </c:pt>
                <c:pt idx="198">
                  <c:v>5.827</c:v>
                </c:pt>
                <c:pt idx="199">
                  <c:v>7.7709999999999999</c:v>
                </c:pt>
                <c:pt idx="200">
                  <c:v>9.58</c:v>
                </c:pt>
                <c:pt idx="201">
                  <c:v>10.496</c:v>
                </c:pt>
                <c:pt idx="202">
                  <c:v>10.97</c:v>
                </c:pt>
                <c:pt idx="203">
                  <c:v>11.462999999999999</c:v>
                </c:pt>
                <c:pt idx="204">
                  <c:v>11.388</c:v>
                </c:pt>
                <c:pt idx="205">
                  <c:v>9.9930000000000003</c:v>
                </c:pt>
                <c:pt idx="206">
                  <c:v>7.8360000000000003</c:v>
                </c:pt>
                <c:pt idx="207">
                  <c:v>5.7619999999999996</c:v>
                </c:pt>
                <c:pt idx="208">
                  <c:v>4.875</c:v>
                </c:pt>
                <c:pt idx="209">
                  <c:v>5.6420000000000003</c:v>
                </c:pt>
                <c:pt idx="210">
                  <c:v>7.3259999999999996</c:v>
                </c:pt>
                <c:pt idx="211">
                  <c:v>8.9350000000000005</c:v>
                </c:pt>
                <c:pt idx="212">
                  <c:v>10.031000000000001</c:v>
                </c:pt>
                <c:pt idx="213">
                  <c:v>10.807</c:v>
                </c:pt>
                <c:pt idx="214">
                  <c:v>11.625999999999999</c:v>
                </c:pt>
                <c:pt idx="215">
                  <c:v>11.75</c:v>
                </c:pt>
                <c:pt idx="216">
                  <c:v>10.397</c:v>
                </c:pt>
                <c:pt idx="217">
                  <c:v>8.1319999999999997</c:v>
                </c:pt>
                <c:pt idx="218">
                  <c:v>6.0430000000000001</c:v>
                </c:pt>
                <c:pt idx="219">
                  <c:v>5.0510000000000002</c:v>
                </c:pt>
                <c:pt idx="220">
                  <c:v>5.5490000000000004</c:v>
                </c:pt>
                <c:pt idx="221">
                  <c:v>6.9749999999999996</c:v>
                </c:pt>
                <c:pt idx="222">
                  <c:v>8.3290000000000006</c:v>
                </c:pt>
                <c:pt idx="223">
                  <c:v>9.3010000000000002</c:v>
                </c:pt>
                <c:pt idx="224">
                  <c:v>10.36</c:v>
                </c:pt>
                <c:pt idx="225">
                  <c:v>11.565</c:v>
                </c:pt>
                <c:pt idx="226">
                  <c:v>11.843</c:v>
                </c:pt>
                <c:pt idx="227">
                  <c:v>10.744999999999999</c:v>
                </c:pt>
                <c:pt idx="228">
                  <c:v>8.6219999999999999</c:v>
                </c:pt>
                <c:pt idx="229">
                  <c:v>6.5060000000000002</c:v>
                </c:pt>
                <c:pt idx="230">
                  <c:v>5.3890000000000002</c:v>
                </c:pt>
                <c:pt idx="231">
                  <c:v>5.5229999999999997</c:v>
                </c:pt>
                <c:pt idx="232">
                  <c:v>6.4850000000000003</c:v>
                </c:pt>
                <c:pt idx="233">
                  <c:v>7.5629999999999997</c:v>
                </c:pt>
                <c:pt idx="234">
                  <c:v>8.5820000000000007</c:v>
                </c:pt>
                <c:pt idx="235">
                  <c:v>10.218999999999999</c:v>
                </c:pt>
                <c:pt idx="236">
                  <c:v>11.51</c:v>
                </c:pt>
                <c:pt idx="237">
                  <c:v>12.115</c:v>
                </c:pt>
                <c:pt idx="238">
                  <c:v>11.125999999999999</c:v>
                </c:pt>
                <c:pt idx="239">
                  <c:v>9.0739999999999998</c:v>
                </c:pt>
                <c:pt idx="240">
                  <c:v>6.843</c:v>
                </c:pt>
                <c:pt idx="241">
                  <c:v>5.4340000000000002</c:v>
                </c:pt>
                <c:pt idx="242">
                  <c:v>5.3840000000000003</c:v>
                </c:pt>
                <c:pt idx="243">
                  <c:v>6.1769999999999996</c:v>
                </c:pt>
                <c:pt idx="244">
                  <c:v>7.0579999999999998</c:v>
                </c:pt>
                <c:pt idx="245">
                  <c:v>8.0860000000000003</c:v>
                </c:pt>
                <c:pt idx="246">
                  <c:v>10.144</c:v>
                </c:pt>
                <c:pt idx="247">
                  <c:v>11.268000000000001</c:v>
                </c:pt>
                <c:pt idx="248">
                  <c:v>12.042</c:v>
                </c:pt>
                <c:pt idx="249">
                  <c:v>11.269</c:v>
                </c:pt>
                <c:pt idx="250">
                  <c:v>9.3879999999999999</c:v>
                </c:pt>
                <c:pt idx="251">
                  <c:v>7.3079999999999998</c:v>
                </c:pt>
                <c:pt idx="252">
                  <c:v>5.8659999999999997</c:v>
                </c:pt>
                <c:pt idx="253">
                  <c:v>5.5430000000000001</c:v>
                </c:pt>
                <c:pt idx="254">
                  <c:v>5.9870000000000001</c:v>
                </c:pt>
                <c:pt idx="255">
                  <c:v>6.601</c:v>
                </c:pt>
                <c:pt idx="256">
                  <c:v>7.47</c:v>
                </c:pt>
                <c:pt idx="257">
                  <c:v>9.1180000000000003</c:v>
                </c:pt>
                <c:pt idx="258">
                  <c:v>10.97</c:v>
                </c:pt>
                <c:pt idx="259">
                  <c:v>11.882</c:v>
                </c:pt>
                <c:pt idx="260">
                  <c:v>11.472</c:v>
                </c:pt>
                <c:pt idx="261">
                  <c:v>9.8469999999999995</c:v>
                </c:pt>
                <c:pt idx="262">
                  <c:v>7.7629999999999999</c:v>
                </c:pt>
                <c:pt idx="263">
                  <c:v>6.1429999999999998</c:v>
                </c:pt>
                <c:pt idx="264">
                  <c:v>5.633</c:v>
                </c:pt>
                <c:pt idx="265">
                  <c:v>5.7560000000000002</c:v>
                </c:pt>
                <c:pt idx="266">
                  <c:v>6.1980000000000004</c:v>
                </c:pt>
                <c:pt idx="267">
                  <c:v>7.0339999999999998</c:v>
                </c:pt>
                <c:pt idx="268">
                  <c:v>8.6539999999999999</c:v>
                </c:pt>
                <c:pt idx="269">
                  <c:v>10.632</c:v>
                </c:pt>
                <c:pt idx="270">
                  <c:v>11.715999999999999</c:v>
                </c:pt>
                <c:pt idx="271">
                  <c:v>11.503</c:v>
                </c:pt>
                <c:pt idx="272">
                  <c:v>10.161</c:v>
                </c:pt>
                <c:pt idx="273">
                  <c:v>8.2810000000000006</c:v>
                </c:pt>
                <c:pt idx="274">
                  <c:v>6.58</c:v>
                </c:pt>
                <c:pt idx="275">
                  <c:v>5.8019999999999996</c:v>
                </c:pt>
                <c:pt idx="276">
                  <c:v>5.6470000000000002</c:v>
                </c:pt>
                <c:pt idx="277">
                  <c:v>5.7039999999999997</c:v>
                </c:pt>
                <c:pt idx="278">
                  <c:v>6.42</c:v>
                </c:pt>
                <c:pt idx="279">
                  <c:v>8.1080000000000005</c:v>
                </c:pt>
                <c:pt idx="280">
                  <c:v>10.069000000000001</c:v>
                </c:pt>
                <c:pt idx="281">
                  <c:v>11.316000000000001</c:v>
                </c:pt>
                <c:pt idx="282">
                  <c:v>11.528</c:v>
                </c:pt>
                <c:pt idx="283">
                  <c:v>10.597</c:v>
                </c:pt>
                <c:pt idx="284">
                  <c:v>8.8699999999999992</c:v>
                </c:pt>
                <c:pt idx="285">
                  <c:v>7.2149999999999999</c:v>
                </c:pt>
                <c:pt idx="286">
                  <c:v>5.9909999999999997</c:v>
                </c:pt>
                <c:pt idx="287">
                  <c:v>5.34</c:v>
                </c:pt>
                <c:pt idx="288">
                  <c:v>5.1779999999999999</c:v>
                </c:pt>
                <c:pt idx="289">
                  <c:v>5.8719999999999999</c:v>
                </c:pt>
                <c:pt idx="290">
                  <c:v>7.6790000000000003</c:v>
                </c:pt>
                <c:pt idx="291">
                  <c:v>9.718</c:v>
                </c:pt>
                <c:pt idx="292">
                  <c:v>11.023999999999999</c:v>
                </c:pt>
                <c:pt idx="293">
                  <c:v>11.433999999999999</c:v>
                </c:pt>
                <c:pt idx="294">
                  <c:v>10.842000000000001</c:v>
                </c:pt>
                <c:pt idx="295">
                  <c:v>9.2859999999999996</c:v>
                </c:pt>
                <c:pt idx="296">
                  <c:v>7.6159999999999997</c:v>
                </c:pt>
                <c:pt idx="297">
                  <c:v>6.2670000000000003</c:v>
                </c:pt>
                <c:pt idx="298">
                  <c:v>5.2729999999999997</c:v>
                </c:pt>
                <c:pt idx="299">
                  <c:v>4.9189999999999996</c:v>
                </c:pt>
                <c:pt idx="300">
                  <c:v>5.8710000000000004</c:v>
                </c:pt>
                <c:pt idx="301">
                  <c:v>7.3150000000000004</c:v>
                </c:pt>
                <c:pt idx="302">
                  <c:v>9.1639999999999997</c:v>
                </c:pt>
                <c:pt idx="303">
                  <c:v>10.494999999999999</c:v>
                </c:pt>
                <c:pt idx="304">
                  <c:v>11.097</c:v>
                </c:pt>
                <c:pt idx="305">
                  <c:v>10.933999999999999</c:v>
                </c:pt>
                <c:pt idx="306">
                  <c:v>9.9139999999999997</c:v>
                </c:pt>
                <c:pt idx="307">
                  <c:v>8.3520000000000003</c:v>
                </c:pt>
                <c:pt idx="308">
                  <c:v>6.7750000000000004</c:v>
                </c:pt>
                <c:pt idx="309">
                  <c:v>5.4349999999999996</c:v>
                </c:pt>
                <c:pt idx="310">
                  <c:v>4.7370000000000001</c:v>
                </c:pt>
                <c:pt idx="311">
                  <c:v>5.2880000000000003</c:v>
                </c:pt>
                <c:pt idx="312">
                  <c:v>6.97</c:v>
                </c:pt>
                <c:pt idx="313">
                  <c:v>8.6820000000000004</c:v>
                </c:pt>
                <c:pt idx="314">
                  <c:v>9.9949999999999992</c:v>
                </c:pt>
                <c:pt idx="315">
                  <c:v>10.894</c:v>
                </c:pt>
                <c:pt idx="316">
                  <c:v>11.016</c:v>
                </c:pt>
                <c:pt idx="317">
                  <c:v>10.288</c:v>
                </c:pt>
                <c:pt idx="318">
                  <c:v>8.9269999999999996</c:v>
                </c:pt>
                <c:pt idx="319">
                  <c:v>7.2229999999999999</c:v>
                </c:pt>
                <c:pt idx="320">
                  <c:v>5.6189999999999998</c:v>
                </c:pt>
                <c:pt idx="321">
                  <c:v>4.734</c:v>
                </c:pt>
                <c:pt idx="322">
                  <c:v>4.7919999999999998</c:v>
                </c:pt>
                <c:pt idx="323">
                  <c:v>6.6219999999999999</c:v>
                </c:pt>
                <c:pt idx="324">
                  <c:v>8.3070000000000004</c:v>
                </c:pt>
                <c:pt idx="325">
                  <c:v>9.5220000000000002</c:v>
                </c:pt>
                <c:pt idx="326">
                  <c:v>10.521000000000001</c:v>
                </c:pt>
                <c:pt idx="327">
                  <c:v>11.023999999999999</c:v>
                </c:pt>
                <c:pt idx="328">
                  <c:v>10.648</c:v>
                </c:pt>
                <c:pt idx="329">
                  <c:v>9.4499999999999993</c:v>
                </c:pt>
                <c:pt idx="330">
                  <c:v>7.7549999999999999</c:v>
                </c:pt>
                <c:pt idx="331">
                  <c:v>5.8769999999999998</c:v>
                </c:pt>
                <c:pt idx="332">
                  <c:v>4.6539999999999999</c:v>
                </c:pt>
                <c:pt idx="333">
                  <c:v>4.9260000000000002</c:v>
                </c:pt>
                <c:pt idx="334">
                  <c:v>6.2160000000000002</c:v>
                </c:pt>
                <c:pt idx="335">
                  <c:v>7.6520000000000001</c:v>
                </c:pt>
                <c:pt idx="336">
                  <c:v>9.048</c:v>
                </c:pt>
                <c:pt idx="337">
                  <c:v>10.284000000000001</c:v>
                </c:pt>
                <c:pt idx="338">
                  <c:v>11.153</c:v>
                </c:pt>
                <c:pt idx="339">
                  <c:v>11.111000000000001</c:v>
                </c:pt>
                <c:pt idx="340">
                  <c:v>9.9930000000000003</c:v>
                </c:pt>
                <c:pt idx="341">
                  <c:v>8.0920000000000005</c:v>
                </c:pt>
                <c:pt idx="342">
                  <c:v>6.032</c:v>
                </c:pt>
                <c:pt idx="343">
                  <c:v>4.7110000000000003</c:v>
                </c:pt>
                <c:pt idx="344">
                  <c:v>4.806</c:v>
                </c:pt>
                <c:pt idx="345">
                  <c:v>6.0259999999999998</c:v>
                </c:pt>
                <c:pt idx="346">
                  <c:v>7.2610000000000001</c:v>
                </c:pt>
                <c:pt idx="347">
                  <c:v>8.5890000000000004</c:v>
                </c:pt>
                <c:pt idx="348">
                  <c:v>9.9890000000000008</c:v>
                </c:pt>
                <c:pt idx="349">
                  <c:v>11.042999999999999</c:v>
                </c:pt>
                <c:pt idx="350">
                  <c:v>11.212999999999999</c:v>
                </c:pt>
                <c:pt idx="351">
                  <c:v>10.337</c:v>
                </c:pt>
                <c:pt idx="352">
                  <c:v>8.5549999999999997</c:v>
                </c:pt>
                <c:pt idx="353">
                  <c:v>6.444</c:v>
                </c:pt>
                <c:pt idx="354">
                  <c:v>5.0780000000000003</c:v>
                </c:pt>
                <c:pt idx="355">
                  <c:v>4.9729999999999999</c:v>
                </c:pt>
                <c:pt idx="356">
                  <c:v>5.7380000000000004</c:v>
                </c:pt>
                <c:pt idx="357">
                  <c:v>6.7279999999999998</c:v>
                </c:pt>
                <c:pt idx="358">
                  <c:v>7.9249999999999998</c:v>
                </c:pt>
                <c:pt idx="359">
                  <c:v>9.5050000000000008</c:v>
                </c:pt>
                <c:pt idx="360">
                  <c:v>10.994999999999999</c:v>
                </c:pt>
                <c:pt idx="361">
                  <c:v>11.571</c:v>
                </c:pt>
                <c:pt idx="362">
                  <c:v>10.856</c:v>
                </c:pt>
                <c:pt idx="363">
                  <c:v>9.1359999999999992</c:v>
                </c:pt>
                <c:pt idx="364">
                  <c:v>6.9660000000000002</c:v>
                </c:pt>
                <c:pt idx="365">
                  <c:v>5.43</c:v>
                </c:pt>
                <c:pt idx="366">
                  <c:v>5.2060000000000004</c:v>
                </c:pt>
                <c:pt idx="367">
                  <c:v>5.6109999999999998</c:v>
                </c:pt>
                <c:pt idx="368">
                  <c:v>6.25</c:v>
                </c:pt>
                <c:pt idx="369">
                  <c:v>7.4029999999999996</c:v>
                </c:pt>
                <c:pt idx="370">
                  <c:v>9.1720000000000006</c:v>
                </c:pt>
                <c:pt idx="371">
                  <c:v>10.813000000000001</c:v>
                </c:pt>
                <c:pt idx="372">
                  <c:v>11.692</c:v>
                </c:pt>
                <c:pt idx="373">
                  <c:v>11.236000000000001</c:v>
                </c:pt>
                <c:pt idx="374">
                  <c:v>9.593</c:v>
                </c:pt>
                <c:pt idx="375">
                  <c:v>7.5220000000000002</c:v>
                </c:pt>
                <c:pt idx="376">
                  <c:v>5.8639999999999999</c:v>
                </c:pt>
                <c:pt idx="377">
                  <c:v>5.5919999999999996</c:v>
                </c:pt>
                <c:pt idx="378">
                  <c:v>5.7130000000000001</c:v>
                </c:pt>
                <c:pt idx="379">
                  <c:v>5.9459999999999997</c:v>
                </c:pt>
                <c:pt idx="380">
                  <c:v>6.8259999999999996</c:v>
                </c:pt>
                <c:pt idx="381">
                  <c:v>8.6379999999999999</c:v>
                </c:pt>
                <c:pt idx="382">
                  <c:v>10.59</c:v>
                </c:pt>
                <c:pt idx="383">
                  <c:v>11.754</c:v>
                </c:pt>
                <c:pt idx="384">
                  <c:v>11.59</c:v>
                </c:pt>
                <c:pt idx="385">
                  <c:v>10.041</c:v>
                </c:pt>
                <c:pt idx="386">
                  <c:v>7.97</c:v>
                </c:pt>
                <c:pt idx="387">
                  <c:v>6.3609999999999998</c:v>
                </c:pt>
                <c:pt idx="388">
                  <c:v>5.944</c:v>
                </c:pt>
                <c:pt idx="389">
                  <c:v>5.6779999999999999</c:v>
                </c:pt>
                <c:pt idx="390">
                  <c:v>5.6029999999999998</c:v>
                </c:pt>
                <c:pt idx="391">
                  <c:v>6.3719999999999999</c:v>
                </c:pt>
                <c:pt idx="392">
                  <c:v>8.2219999999999995</c:v>
                </c:pt>
                <c:pt idx="393">
                  <c:v>10.477</c:v>
                </c:pt>
                <c:pt idx="394">
                  <c:v>11.928000000000001</c:v>
                </c:pt>
                <c:pt idx="395">
                  <c:v>11.757999999999999</c:v>
                </c:pt>
                <c:pt idx="396">
                  <c:v>10.231</c:v>
                </c:pt>
                <c:pt idx="397">
                  <c:v>8.2479999999999993</c:v>
                </c:pt>
                <c:pt idx="398">
                  <c:v>7.1349999999999998</c:v>
                </c:pt>
                <c:pt idx="399">
                  <c:v>6.42</c:v>
                </c:pt>
                <c:pt idx="400">
                  <c:v>5.9489999999999998</c:v>
                </c:pt>
                <c:pt idx="401">
                  <c:v>5.4809999999999999</c:v>
                </c:pt>
                <c:pt idx="402">
                  <c:v>5.9980000000000002</c:v>
                </c:pt>
                <c:pt idx="403">
                  <c:v>7.7210000000000001</c:v>
                </c:pt>
                <c:pt idx="404">
                  <c:v>10.050000000000001</c:v>
                </c:pt>
                <c:pt idx="405">
                  <c:v>11.776</c:v>
                </c:pt>
                <c:pt idx="406">
                  <c:v>11.904999999999999</c:v>
                </c:pt>
                <c:pt idx="407">
                  <c:v>10.558</c:v>
                </c:pt>
                <c:pt idx="408">
                  <c:v>8.7289999999999992</c:v>
                </c:pt>
                <c:pt idx="409">
                  <c:v>7.8620000000000001</c:v>
                </c:pt>
                <c:pt idx="410">
                  <c:v>6.8949999999999996</c:v>
                </c:pt>
                <c:pt idx="411">
                  <c:v>6.1159999999999997</c:v>
                </c:pt>
                <c:pt idx="412">
                  <c:v>5.306</c:v>
                </c:pt>
                <c:pt idx="413">
                  <c:v>5.46</c:v>
                </c:pt>
                <c:pt idx="414">
                  <c:v>7.1849999999999996</c:v>
                </c:pt>
                <c:pt idx="415">
                  <c:v>9.7799999999999994</c:v>
                </c:pt>
                <c:pt idx="416">
                  <c:v>11.776</c:v>
                </c:pt>
                <c:pt idx="417">
                  <c:v>12.148999999999999</c:v>
                </c:pt>
                <c:pt idx="418">
                  <c:v>10.942</c:v>
                </c:pt>
                <c:pt idx="419">
                  <c:v>9.1929999999999996</c:v>
                </c:pt>
                <c:pt idx="420">
                  <c:v>8.1069999999999993</c:v>
                </c:pt>
                <c:pt idx="421">
                  <c:v>7.4859999999999998</c:v>
                </c:pt>
                <c:pt idx="422">
                  <c:v>6.3529999999999998</c:v>
                </c:pt>
                <c:pt idx="423">
                  <c:v>5.266</c:v>
                </c:pt>
                <c:pt idx="424">
                  <c:v>5.1959999999999997</c:v>
                </c:pt>
                <c:pt idx="425">
                  <c:v>6.6719999999999997</c:v>
                </c:pt>
                <c:pt idx="426">
                  <c:v>9.3130000000000006</c:v>
                </c:pt>
                <c:pt idx="427">
                  <c:v>11.542999999999999</c:v>
                </c:pt>
                <c:pt idx="428">
                  <c:v>12.164</c:v>
                </c:pt>
                <c:pt idx="429">
                  <c:v>11.218</c:v>
                </c:pt>
                <c:pt idx="430">
                  <c:v>9.8040000000000003</c:v>
                </c:pt>
                <c:pt idx="431">
                  <c:v>8.8109999999999999</c:v>
                </c:pt>
                <c:pt idx="432">
                  <c:v>8.0960000000000001</c:v>
                </c:pt>
                <c:pt idx="433">
                  <c:v>6.806</c:v>
                </c:pt>
                <c:pt idx="434">
                  <c:v>5.3010000000000002</c:v>
                </c:pt>
                <c:pt idx="435">
                  <c:v>4.9249999999999998</c:v>
                </c:pt>
                <c:pt idx="436">
                  <c:v>6.226</c:v>
                </c:pt>
                <c:pt idx="437">
                  <c:v>8.7739999999999991</c:v>
                </c:pt>
                <c:pt idx="438">
                  <c:v>11.166</c:v>
                </c:pt>
                <c:pt idx="439">
                  <c:v>12.108000000000001</c:v>
                </c:pt>
                <c:pt idx="440">
                  <c:v>11.387</c:v>
                </c:pt>
                <c:pt idx="441">
                  <c:v>10.169</c:v>
                </c:pt>
                <c:pt idx="442">
                  <c:v>9.4209999999999994</c:v>
                </c:pt>
                <c:pt idx="443">
                  <c:v>8.4860000000000007</c:v>
                </c:pt>
                <c:pt idx="444">
                  <c:v>7.032</c:v>
                </c:pt>
                <c:pt idx="445">
                  <c:v>5.4210000000000003</c:v>
                </c:pt>
                <c:pt idx="446">
                  <c:v>4.8600000000000003</c:v>
                </c:pt>
                <c:pt idx="447">
                  <c:v>6.048</c:v>
                </c:pt>
                <c:pt idx="448">
                  <c:v>8.4580000000000002</c:v>
                </c:pt>
                <c:pt idx="449">
                  <c:v>10.708</c:v>
                </c:pt>
                <c:pt idx="450">
                  <c:v>11.676</c:v>
                </c:pt>
                <c:pt idx="451">
                  <c:v>11.298</c:v>
                </c:pt>
                <c:pt idx="452">
                  <c:v>10.442</c:v>
                </c:pt>
                <c:pt idx="453">
                  <c:v>9.9</c:v>
                </c:pt>
                <c:pt idx="454">
                  <c:v>9.0990000000000002</c:v>
                </c:pt>
                <c:pt idx="455">
                  <c:v>7.4429999999999996</c:v>
                </c:pt>
                <c:pt idx="456">
                  <c:v>5.6749999999999998</c:v>
                </c:pt>
                <c:pt idx="457">
                  <c:v>4.8680000000000003</c:v>
                </c:pt>
                <c:pt idx="458">
                  <c:v>5.7080000000000002</c:v>
                </c:pt>
                <c:pt idx="459">
                  <c:v>7.8490000000000002</c:v>
                </c:pt>
                <c:pt idx="460">
                  <c:v>10.130000000000001</c:v>
                </c:pt>
                <c:pt idx="461">
                  <c:v>11.254</c:v>
                </c:pt>
                <c:pt idx="462">
                  <c:v>11.21</c:v>
                </c:pt>
                <c:pt idx="463">
                  <c:v>11.287000000000001</c:v>
                </c:pt>
                <c:pt idx="464">
                  <c:v>10.462999999999999</c:v>
                </c:pt>
                <c:pt idx="465">
                  <c:v>9.5839999999999996</c:v>
                </c:pt>
                <c:pt idx="466">
                  <c:v>7.7450000000000001</c:v>
                </c:pt>
                <c:pt idx="467">
                  <c:v>5.7640000000000002</c:v>
                </c:pt>
                <c:pt idx="468">
                  <c:v>4.7949999999999999</c:v>
                </c:pt>
                <c:pt idx="469">
                  <c:v>5.5570000000000004</c:v>
                </c:pt>
                <c:pt idx="470">
                  <c:v>7.5579999999999998</c:v>
                </c:pt>
                <c:pt idx="471">
                  <c:v>9.7080000000000002</c:v>
                </c:pt>
                <c:pt idx="472">
                  <c:v>10.944000000000001</c:v>
                </c:pt>
                <c:pt idx="473">
                  <c:v>11.085000000000001</c:v>
                </c:pt>
                <c:pt idx="474">
                  <c:v>11.199</c:v>
                </c:pt>
                <c:pt idx="475">
                  <c:v>10.941000000000001</c:v>
                </c:pt>
                <c:pt idx="476">
                  <c:v>10.02</c:v>
                </c:pt>
                <c:pt idx="477">
                  <c:v>8.0920000000000005</c:v>
                </c:pt>
                <c:pt idx="478">
                  <c:v>6.0279999999999996</c:v>
                </c:pt>
                <c:pt idx="479">
                  <c:v>4.8529999999999998</c:v>
                </c:pt>
                <c:pt idx="480">
                  <c:v>5.3170000000000002</c:v>
                </c:pt>
                <c:pt idx="481">
                  <c:v>7.2060000000000004</c:v>
                </c:pt>
                <c:pt idx="482">
                  <c:v>9.18</c:v>
                </c:pt>
                <c:pt idx="483">
                  <c:v>10.461</c:v>
                </c:pt>
                <c:pt idx="484">
                  <c:v>10.952</c:v>
                </c:pt>
                <c:pt idx="485">
                  <c:v>11.079000000000001</c:v>
                </c:pt>
                <c:pt idx="486">
                  <c:v>11.468</c:v>
                </c:pt>
                <c:pt idx="487">
                  <c:v>10.643000000000001</c:v>
                </c:pt>
                <c:pt idx="488">
                  <c:v>8.5879999999999992</c:v>
                </c:pt>
                <c:pt idx="489">
                  <c:v>6.2869999999999999</c:v>
                </c:pt>
                <c:pt idx="490">
                  <c:v>4.899</c:v>
                </c:pt>
                <c:pt idx="491">
                  <c:v>5.1050000000000004</c:v>
                </c:pt>
                <c:pt idx="492">
                  <c:v>6.7610000000000001</c:v>
                </c:pt>
                <c:pt idx="493">
                  <c:v>8.702</c:v>
                </c:pt>
                <c:pt idx="494">
                  <c:v>9.9550000000000001</c:v>
                </c:pt>
                <c:pt idx="495">
                  <c:v>10.573</c:v>
                </c:pt>
                <c:pt idx="496">
                  <c:v>11.263999999999999</c:v>
                </c:pt>
                <c:pt idx="497">
                  <c:v>11.686</c:v>
                </c:pt>
                <c:pt idx="498">
                  <c:v>10.923</c:v>
                </c:pt>
                <c:pt idx="499">
                  <c:v>8.9920000000000009</c:v>
                </c:pt>
                <c:pt idx="500">
                  <c:v>6.69</c:v>
                </c:pt>
                <c:pt idx="501">
                  <c:v>5.1379999999999999</c:v>
                </c:pt>
                <c:pt idx="502">
                  <c:v>5.21</c:v>
                </c:pt>
                <c:pt idx="503">
                  <c:v>6.508</c:v>
                </c:pt>
                <c:pt idx="504">
                  <c:v>8.0760000000000005</c:v>
                </c:pt>
                <c:pt idx="505">
                  <c:v>9.1549999999999994</c:v>
                </c:pt>
                <c:pt idx="506">
                  <c:v>10.007</c:v>
                </c:pt>
                <c:pt idx="507">
                  <c:v>11.023999999999999</c:v>
                </c:pt>
                <c:pt idx="508">
                  <c:v>11.842000000000001</c:v>
                </c:pt>
                <c:pt idx="509">
                  <c:v>11.343</c:v>
                </c:pt>
                <c:pt idx="510">
                  <c:v>9.5129999999999999</c:v>
                </c:pt>
                <c:pt idx="511">
                  <c:v>7.2320000000000002</c:v>
                </c:pt>
                <c:pt idx="512">
                  <c:v>5.3959999999999999</c:v>
                </c:pt>
                <c:pt idx="513">
                  <c:v>5.0720000000000001</c:v>
                </c:pt>
                <c:pt idx="514">
                  <c:v>6.1079999999999997</c:v>
                </c:pt>
                <c:pt idx="515">
                  <c:v>7.48</c:v>
                </c:pt>
                <c:pt idx="516">
                  <c:v>8.5150000000000006</c:v>
                </c:pt>
                <c:pt idx="517">
                  <c:v>9.5869999999999997</c:v>
                </c:pt>
                <c:pt idx="518">
                  <c:v>10.92</c:v>
                </c:pt>
                <c:pt idx="519">
                  <c:v>11.86</c:v>
                </c:pt>
                <c:pt idx="520">
                  <c:v>11.553000000000001</c:v>
                </c:pt>
                <c:pt idx="521">
                  <c:v>9.8450000000000006</c:v>
                </c:pt>
                <c:pt idx="522">
                  <c:v>7.5140000000000002</c:v>
                </c:pt>
                <c:pt idx="523">
                  <c:v>5.7460000000000004</c:v>
                </c:pt>
                <c:pt idx="524">
                  <c:v>5.2329999999999997</c:v>
                </c:pt>
                <c:pt idx="525">
                  <c:v>5.9539999999999997</c:v>
                </c:pt>
                <c:pt idx="526">
                  <c:v>7.0549999999999997</c:v>
                </c:pt>
                <c:pt idx="527">
                  <c:v>8.0370000000000008</c:v>
                </c:pt>
                <c:pt idx="528">
                  <c:v>9.0890000000000004</c:v>
                </c:pt>
                <c:pt idx="529">
                  <c:v>10.673</c:v>
                </c:pt>
                <c:pt idx="530">
                  <c:v>11.778</c:v>
                </c:pt>
                <c:pt idx="531">
                  <c:v>11.579000000000001</c:v>
                </c:pt>
                <c:pt idx="532">
                  <c:v>10.193</c:v>
                </c:pt>
                <c:pt idx="533">
                  <c:v>8.0039999999999996</c:v>
                </c:pt>
                <c:pt idx="534">
                  <c:v>6.1280000000000001</c:v>
                </c:pt>
                <c:pt idx="535">
                  <c:v>5.3470000000000004</c:v>
                </c:pt>
                <c:pt idx="536">
                  <c:v>5.7279999999999998</c:v>
                </c:pt>
                <c:pt idx="537">
                  <c:v>6.5419999999999998</c:v>
                </c:pt>
                <c:pt idx="538">
                  <c:v>7.5049999999999999</c:v>
                </c:pt>
                <c:pt idx="539">
                  <c:v>8.5860000000000003</c:v>
                </c:pt>
                <c:pt idx="540">
                  <c:v>10.459</c:v>
                </c:pt>
                <c:pt idx="541">
                  <c:v>11.759</c:v>
                </c:pt>
                <c:pt idx="542">
                  <c:v>11.696999999999999</c:v>
                </c:pt>
                <c:pt idx="543">
                  <c:v>10.458</c:v>
                </c:pt>
                <c:pt idx="544">
                  <c:v>8.452</c:v>
                </c:pt>
                <c:pt idx="545">
                  <c:v>6.5449999999999999</c:v>
                </c:pt>
                <c:pt idx="546">
                  <c:v>5.4720000000000004</c:v>
                </c:pt>
                <c:pt idx="547">
                  <c:v>5.5449999999999999</c:v>
                </c:pt>
                <c:pt idx="548">
                  <c:v>6.14</c:v>
                </c:pt>
                <c:pt idx="549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F5-4BF0-9310-51DADE418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832072"/>
        <c:axId val="362834816"/>
        <c:extLst/>
      </c:scatterChart>
      <c:valAx>
        <c:axId val="362832072"/>
        <c:scaling>
          <c:orientation val="minMax"/>
          <c:max val="2200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4816"/>
        <c:crossesAt val="-2"/>
        <c:crossBetween val="midCat"/>
        <c:majorUnit val="100"/>
      </c:valAx>
      <c:valAx>
        <c:axId val="362834816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aseline="0" dirty="0"/>
                  <a:t>1/c </a:t>
                </a:r>
                <a:r>
                  <a:rPr lang="en-GB" sz="1400" dirty="0"/>
                  <a:t>(</a:t>
                </a:r>
                <a:r>
                  <a:rPr lang="en-GB" sz="1400" dirty="0" smtClean="0"/>
                  <a:t>min/AU</a:t>
                </a:r>
                <a:r>
                  <a:rPr lang="en-GB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2072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545690012432653"/>
          <c:y val="2.2703847985902914E-2"/>
          <c:w val="0.7482273104019892"/>
          <c:h val="0.81688992063243082"/>
        </c:manualLayout>
      </c:layout>
      <c:scatterChart>
        <c:scatterStyle val="lineMarker"/>
        <c:varyColors val="0"/>
        <c:ser>
          <c:idx val="2"/>
          <c:order val="0"/>
          <c:tx>
            <c:strRef>
              <c:f>'Callisto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(2)'!$D$31:$D$580</c:f>
              <c:numCache>
                <c:formatCode>0.000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'Callisto (2)'!$G$31:$G$580</c:f>
              <c:numCache>
                <c:formatCode>General</c:formatCode>
                <c:ptCount val="550"/>
                <c:pt idx="0" formatCode="0.00">
                  <c:v>-7.2880000000000003</c:v>
                </c:pt>
                <c:pt idx="3" formatCode="0.00">
                  <c:v>79.120999999999995</c:v>
                </c:pt>
                <c:pt idx="4" formatCode="0.00">
                  <c:v>13.541</c:v>
                </c:pt>
                <c:pt idx="5" formatCode="0.00">
                  <c:v>-1.1220000000000001</c:v>
                </c:pt>
                <c:pt idx="6" formatCode="0.00">
                  <c:v>-31.074999999999999</c:v>
                </c:pt>
                <c:pt idx="8" formatCode="0.00">
                  <c:v>211.25800000000001</c:v>
                </c:pt>
                <c:pt idx="9" formatCode="0.00">
                  <c:v>26.689</c:v>
                </c:pt>
                <c:pt idx="10" formatCode="0.00">
                  <c:v>9.3379999999999992</c:v>
                </c:pt>
                <c:pt idx="11" formatCode="0.00">
                  <c:v>-9.0670000000000002</c:v>
                </c:pt>
                <c:pt idx="14" formatCode="0.00">
                  <c:v>38.954999999999998</c:v>
                </c:pt>
                <c:pt idx="15" formatCode="0.00">
                  <c:v>11.505000000000001</c:v>
                </c:pt>
                <c:pt idx="16" formatCode="0.00">
                  <c:v>-3.1819999999999999</c:v>
                </c:pt>
                <c:pt idx="17" formatCode="0.00">
                  <c:v>-46.033000000000001</c:v>
                </c:pt>
                <c:pt idx="19" formatCode="0.00">
                  <c:v>61.353000000000002</c:v>
                </c:pt>
                <c:pt idx="20" formatCode="0.00">
                  <c:v>23.859000000000002</c:v>
                </c:pt>
                <c:pt idx="21" formatCode="0.00">
                  <c:v>8.4540000000000006</c:v>
                </c:pt>
                <c:pt idx="22" formatCode="0.00">
                  <c:v>-10.044</c:v>
                </c:pt>
                <c:pt idx="25" formatCode="0.00">
                  <c:v>33.427999999999997</c:v>
                </c:pt>
                <c:pt idx="26" formatCode="0.00">
                  <c:v>9.3109999999999999</c:v>
                </c:pt>
                <c:pt idx="27" formatCode="0.00">
                  <c:v>-6.3010000000000002</c:v>
                </c:pt>
                <c:pt idx="28" formatCode="0.00">
                  <c:v>-71.510000000000005</c:v>
                </c:pt>
                <c:pt idx="30" formatCode="0.00">
                  <c:v>49.901000000000003</c:v>
                </c:pt>
                <c:pt idx="31" formatCode="0.00">
                  <c:v>22.138000000000002</c:v>
                </c:pt>
                <c:pt idx="32" formatCode="0.00">
                  <c:v>7.82</c:v>
                </c:pt>
                <c:pt idx="33" formatCode="0.00">
                  <c:v>-11.851000000000001</c:v>
                </c:pt>
                <c:pt idx="36" formatCode="0.00">
                  <c:v>26.228000000000002</c:v>
                </c:pt>
                <c:pt idx="37" formatCode="0.00">
                  <c:v>6.47</c:v>
                </c:pt>
                <c:pt idx="38" formatCode="0.00">
                  <c:v>-9.5090000000000003</c:v>
                </c:pt>
                <c:pt idx="39" formatCode="0.00">
                  <c:v>-248.41900000000001</c:v>
                </c:pt>
                <c:pt idx="41" formatCode="0.00">
                  <c:v>42.133000000000003</c:v>
                </c:pt>
                <c:pt idx="42" formatCode="0.00">
                  <c:v>21.282</c:v>
                </c:pt>
                <c:pt idx="43" formatCode="0.00">
                  <c:v>6.6109999999999998</c:v>
                </c:pt>
                <c:pt idx="44" formatCode="0.00">
                  <c:v>-14.118</c:v>
                </c:pt>
                <c:pt idx="47" formatCode="0.00">
                  <c:v>22.169</c:v>
                </c:pt>
                <c:pt idx="48" formatCode="0.00">
                  <c:v>4.556</c:v>
                </c:pt>
                <c:pt idx="49" formatCode="0.00">
                  <c:v>-12.385999999999999</c:v>
                </c:pt>
                <c:pt idx="52" formatCode="0.00">
                  <c:v>37.816000000000003</c:v>
                </c:pt>
                <c:pt idx="53" formatCode="0.00">
                  <c:v>19.198</c:v>
                </c:pt>
                <c:pt idx="54" formatCode="0.00">
                  <c:v>4.9610000000000003</c:v>
                </c:pt>
                <c:pt idx="55" formatCode="0.00">
                  <c:v>-21.704999999999998</c:v>
                </c:pt>
                <c:pt idx="58" formatCode="0.00">
                  <c:v>19.747</c:v>
                </c:pt>
                <c:pt idx="59" formatCode="0.00">
                  <c:v>3.331</c:v>
                </c:pt>
                <c:pt idx="60" formatCode="0.00">
                  <c:v>-14.555999999999999</c:v>
                </c:pt>
                <c:pt idx="63" formatCode="0.00">
                  <c:v>33.713999999999999</c:v>
                </c:pt>
                <c:pt idx="64" formatCode="0.00">
                  <c:v>17.193999999999999</c:v>
                </c:pt>
                <c:pt idx="65" formatCode="0.00">
                  <c:v>3.1070000000000002</c:v>
                </c:pt>
                <c:pt idx="66" formatCode="0.00">
                  <c:v>-30.667999999999999</c:v>
                </c:pt>
                <c:pt idx="69" formatCode="0.00">
                  <c:v>17.962</c:v>
                </c:pt>
                <c:pt idx="70" formatCode="0.00">
                  <c:v>1.9350000000000001</c:v>
                </c:pt>
                <c:pt idx="71" formatCode="0.00">
                  <c:v>-18.431000000000001</c:v>
                </c:pt>
                <c:pt idx="74" formatCode="0.00">
                  <c:v>30.161000000000001</c:v>
                </c:pt>
                <c:pt idx="75" formatCode="0.00">
                  <c:v>15.311</c:v>
                </c:pt>
                <c:pt idx="76" formatCode="0.00">
                  <c:v>1.8180000000000001</c:v>
                </c:pt>
                <c:pt idx="77" formatCode="0.00">
                  <c:v>-63.857999999999997</c:v>
                </c:pt>
                <c:pt idx="79" formatCode="0.00">
                  <c:v>225.517</c:v>
                </c:pt>
                <c:pt idx="80" formatCode="0.00">
                  <c:v>17.158999999999999</c:v>
                </c:pt>
                <c:pt idx="81" formatCode="0.00">
                  <c:v>-0.52200000000000002</c:v>
                </c:pt>
                <c:pt idx="82" formatCode="0.00">
                  <c:v>-22.881</c:v>
                </c:pt>
                <c:pt idx="85" formatCode="0.00">
                  <c:v>27.683</c:v>
                </c:pt>
                <c:pt idx="86" formatCode="0.00">
                  <c:v>14.208</c:v>
                </c:pt>
                <c:pt idx="87" formatCode="0.00">
                  <c:v>1.319</c:v>
                </c:pt>
                <c:pt idx="88" formatCode="0.00">
                  <c:v>-365.97399999999999</c:v>
                </c:pt>
                <c:pt idx="90" formatCode="0.00">
                  <c:v>54.741999999999997</c:v>
                </c:pt>
                <c:pt idx="91" formatCode="0.00">
                  <c:v>14.228999999999999</c:v>
                </c:pt>
                <c:pt idx="92" formatCode="0.00">
                  <c:v>-3.8140000000000001</c:v>
                </c:pt>
                <c:pt idx="93" formatCode="0.00">
                  <c:v>-33.051000000000002</c:v>
                </c:pt>
                <c:pt idx="95" formatCode="0.00">
                  <c:v>95.658000000000001</c:v>
                </c:pt>
                <c:pt idx="96" formatCode="0.00">
                  <c:v>25.236999999999998</c:v>
                </c:pt>
                <c:pt idx="97" formatCode="0.00">
                  <c:v>12.619</c:v>
                </c:pt>
                <c:pt idx="98" formatCode="0.00">
                  <c:v>-0.28199999999999997</c:v>
                </c:pt>
                <c:pt idx="101" formatCode="0.00">
                  <c:v>38.737000000000002</c:v>
                </c:pt>
                <c:pt idx="102" formatCode="0.00">
                  <c:v>12.134</c:v>
                </c:pt>
                <c:pt idx="103" formatCode="0.00">
                  <c:v>-6.1639999999999997</c:v>
                </c:pt>
                <c:pt idx="104" formatCode="0.00">
                  <c:v>-40.613999999999997</c:v>
                </c:pt>
                <c:pt idx="106" formatCode="0.00">
                  <c:v>49.83</c:v>
                </c:pt>
                <c:pt idx="107" formatCode="0.00">
                  <c:v>22.664999999999999</c:v>
                </c:pt>
                <c:pt idx="108" formatCode="0.00">
                  <c:v>10.718999999999999</c:v>
                </c:pt>
                <c:pt idx="109" formatCode="0.00">
                  <c:v>-2.2069999999999999</c:v>
                </c:pt>
                <c:pt idx="112" formatCode="0.00">
                  <c:v>34.415999999999997</c:v>
                </c:pt>
                <c:pt idx="113" formatCode="0.00">
                  <c:v>11.026999999999999</c:v>
                </c:pt>
                <c:pt idx="114" formatCode="0.00">
                  <c:v>-7.4029999999999996</c:v>
                </c:pt>
                <c:pt idx="115" formatCode="0.00">
                  <c:v>-63.212000000000003</c:v>
                </c:pt>
                <c:pt idx="117" formatCode="0.00">
                  <c:v>40.856000000000002</c:v>
                </c:pt>
                <c:pt idx="118" formatCode="0.00">
                  <c:v>20.297999999999998</c:v>
                </c:pt>
                <c:pt idx="119" formatCode="0.00">
                  <c:v>8.8960000000000008</c:v>
                </c:pt>
                <c:pt idx="120" formatCode="0.00">
                  <c:v>-4.8979999999999997</c:v>
                </c:pt>
                <c:pt idx="123" formatCode="0.00">
                  <c:v>30.265999999999998</c:v>
                </c:pt>
                <c:pt idx="124" formatCode="0.00">
                  <c:v>9.65</c:v>
                </c:pt>
                <c:pt idx="125" formatCode="0.00">
                  <c:v>-9.5399999999999991</c:v>
                </c:pt>
                <c:pt idx="126" formatCode="0.00">
                  <c:v>-172.90100000000001</c:v>
                </c:pt>
                <c:pt idx="128" formatCode="0.00">
                  <c:v>38.466999999999999</c:v>
                </c:pt>
                <c:pt idx="129" formatCode="0.00">
                  <c:v>18.253</c:v>
                </c:pt>
                <c:pt idx="130" formatCode="0.00">
                  <c:v>7.5510000000000002</c:v>
                </c:pt>
                <c:pt idx="131" formatCode="0.00">
                  <c:v>-7.4</c:v>
                </c:pt>
                <c:pt idx="134" formatCode="0.00">
                  <c:v>28.206</c:v>
                </c:pt>
                <c:pt idx="135" formatCode="0.00">
                  <c:v>8.5090000000000003</c:v>
                </c:pt>
                <c:pt idx="136" formatCode="0.00">
                  <c:v>-12.257</c:v>
                </c:pt>
                <c:pt idx="139" formatCode="0.00">
                  <c:v>32.176000000000002</c:v>
                </c:pt>
                <c:pt idx="140" formatCode="0.00">
                  <c:v>16.766999999999999</c:v>
                </c:pt>
                <c:pt idx="141" formatCode="0.00">
                  <c:v>6.6520000000000001</c:v>
                </c:pt>
                <c:pt idx="142" formatCode="0.00">
                  <c:v>-13.031000000000001</c:v>
                </c:pt>
                <c:pt idx="145" formatCode="0.00">
                  <c:v>25.366</c:v>
                </c:pt>
                <c:pt idx="146" formatCode="0.00">
                  <c:v>5.8239999999999998</c:v>
                </c:pt>
                <c:pt idx="147" formatCode="0.00">
                  <c:v>-16.033999999999999</c:v>
                </c:pt>
                <c:pt idx="150" formatCode="0.00">
                  <c:v>29.009</c:v>
                </c:pt>
                <c:pt idx="151" formatCode="0.00">
                  <c:v>15.298</c:v>
                </c:pt>
                <c:pt idx="152" formatCode="0.00">
                  <c:v>5.1890000000000001</c:v>
                </c:pt>
                <c:pt idx="153" formatCode="0.00">
                  <c:v>-18.581</c:v>
                </c:pt>
                <c:pt idx="156" formatCode="0.00">
                  <c:v>23.818000000000001</c:v>
                </c:pt>
                <c:pt idx="157" formatCode="0.00">
                  <c:v>4.0979999999999999</c:v>
                </c:pt>
                <c:pt idx="158" formatCode="0.00">
                  <c:v>-19.501999999999999</c:v>
                </c:pt>
                <c:pt idx="161" formatCode="0.00">
                  <c:v>26</c:v>
                </c:pt>
                <c:pt idx="162" formatCode="0.00">
                  <c:v>13.173</c:v>
                </c:pt>
                <c:pt idx="163" formatCode="0.00">
                  <c:v>2.875</c:v>
                </c:pt>
                <c:pt idx="164" formatCode="0.00">
                  <c:v>-39.130000000000003</c:v>
                </c:pt>
                <c:pt idx="167" formatCode="0.00">
                  <c:v>23.251999999999999</c:v>
                </c:pt>
                <c:pt idx="168" formatCode="0.00">
                  <c:v>3.1120000000000001</c:v>
                </c:pt>
                <c:pt idx="169" formatCode="0.00">
                  <c:v>-24.928999999999998</c:v>
                </c:pt>
                <c:pt idx="172" formatCode="0.00">
                  <c:v>23.29</c:v>
                </c:pt>
                <c:pt idx="173" formatCode="0.00">
                  <c:v>11.057</c:v>
                </c:pt>
                <c:pt idx="174" formatCode="0.00">
                  <c:v>-0.20499999999999999</c:v>
                </c:pt>
                <c:pt idx="177" formatCode="0.00">
                  <c:v>224.62100000000001</c:v>
                </c:pt>
                <c:pt idx="178" formatCode="0.00">
                  <c:v>22.465</c:v>
                </c:pt>
                <c:pt idx="179" formatCode="0.00">
                  <c:v>1.4490000000000001</c:v>
                </c:pt>
                <c:pt idx="180" formatCode="0.00">
                  <c:v>-34.283000000000001</c:v>
                </c:pt>
                <c:pt idx="183" formatCode="0.00">
                  <c:v>21.936</c:v>
                </c:pt>
                <c:pt idx="184" formatCode="0.00">
                  <c:v>8.7560000000000002</c:v>
                </c:pt>
                <c:pt idx="185" formatCode="0.00">
                  <c:v>-3.4529999999999998</c:v>
                </c:pt>
                <c:pt idx="188" formatCode="0.00">
                  <c:v>93.352000000000004</c:v>
                </c:pt>
                <c:pt idx="189" formatCode="0.00">
                  <c:v>21.614999999999998</c:v>
                </c:pt>
                <c:pt idx="190" formatCode="0.00">
                  <c:v>-1.046</c:v>
                </c:pt>
                <c:pt idx="191" formatCode="0.00">
                  <c:v>-57.954000000000001</c:v>
                </c:pt>
                <c:pt idx="194" formatCode="0.00">
                  <c:v>19.515999999999998</c:v>
                </c:pt>
                <c:pt idx="195" formatCode="0.00">
                  <c:v>6.8010000000000002</c:v>
                </c:pt>
                <c:pt idx="196" formatCode="0.00">
                  <c:v>-6.7480000000000002</c:v>
                </c:pt>
                <c:pt idx="199" formatCode="0.00">
                  <c:v>63.813000000000002</c:v>
                </c:pt>
                <c:pt idx="200" formatCode="0.00">
                  <c:v>18.704000000000001</c:v>
                </c:pt>
                <c:pt idx="201" formatCode="0.00">
                  <c:v>-5.37</c:v>
                </c:pt>
                <c:pt idx="202" formatCode="0.00">
                  <c:v>-241.43299999999999</c:v>
                </c:pt>
                <c:pt idx="204" formatCode="0.00">
                  <c:v>83.123999999999995</c:v>
                </c:pt>
                <c:pt idx="205" formatCode="0.00">
                  <c:v>17.298999999999999</c:v>
                </c:pt>
                <c:pt idx="206" formatCode="0.00">
                  <c:v>4.4820000000000002</c:v>
                </c:pt>
                <c:pt idx="207" formatCode="0.00">
                  <c:v>-14.542999999999999</c:v>
                </c:pt>
                <c:pt idx="210" formatCode="0.00">
                  <c:v>45.174999999999997</c:v>
                </c:pt>
                <c:pt idx="211" formatCode="0.00">
                  <c:v>16.911000000000001</c:v>
                </c:pt>
                <c:pt idx="212" formatCode="0.00">
                  <c:v>-9.5269999999999992</c:v>
                </c:pt>
                <c:pt idx="215" formatCode="0.00">
                  <c:v>46.612000000000002</c:v>
                </c:pt>
                <c:pt idx="216" formatCode="0.00">
                  <c:v>14.097</c:v>
                </c:pt>
                <c:pt idx="217" formatCode="0.00">
                  <c:v>1.2689999999999999</c:v>
                </c:pt>
                <c:pt idx="218" formatCode="0.00">
                  <c:v>-28.151</c:v>
                </c:pt>
                <c:pt idx="221" formatCode="0.00">
                  <c:v>42.533999999999999</c:v>
                </c:pt>
                <c:pt idx="222" formatCode="0.00">
                  <c:v>15.157</c:v>
                </c:pt>
                <c:pt idx="223" formatCode="0.00">
                  <c:v>-12.183</c:v>
                </c:pt>
                <c:pt idx="226" formatCode="0.00">
                  <c:v>42.594999999999999</c:v>
                </c:pt>
                <c:pt idx="227" formatCode="0.00">
                  <c:v>10.961</c:v>
                </c:pt>
                <c:pt idx="228" formatCode="0.00">
                  <c:v>-1.665</c:v>
                </c:pt>
                <c:pt idx="229" formatCode="0.00">
                  <c:v>-78.852000000000004</c:v>
                </c:pt>
                <c:pt idx="232" formatCode="0.00">
                  <c:v>38.042999999999999</c:v>
                </c:pt>
                <c:pt idx="233" formatCode="0.00">
                  <c:v>13.167999999999999</c:v>
                </c:pt>
                <c:pt idx="234" formatCode="0.00">
                  <c:v>-18.263000000000002</c:v>
                </c:pt>
                <c:pt idx="237" formatCode="0.00">
                  <c:v>33.350999999999999</c:v>
                </c:pt>
                <c:pt idx="238" formatCode="0.00">
                  <c:v>8.01</c:v>
                </c:pt>
                <c:pt idx="239" formatCode="0.00">
                  <c:v>-4.91</c:v>
                </c:pt>
                <c:pt idx="243" formatCode="0.00">
                  <c:v>34.125999999999998</c:v>
                </c:pt>
                <c:pt idx="244" formatCode="0.00">
                  <c:v>10.766</c:v>
                </c:pt>
                <c:pt idx="245" formatCode="0.00">
                  <c:v>-27.893999999999998</c:v>
                </c:pt>
                <c:pt idx="248" formatCode="0.00">
                  <c:v>25.734000000000002</c:v>
                </c:pt>
                <c:pt idx="249" formatCode="0.00">
                  <c:v>5.8620000000000001</c:v>
                </c:pt>
                <c:pt idx="250" formatCode="0.00">
                  <c:v>-7.9509999999999996</c:v>
                </c:pt>
                <c:pt idx="254" formatCode="0.00">
                  <c:v>29.823</c:v>
                </c:pt>
                <c:pt idx="255" formatCode="0.00">
                  <c:v>6.8339999999999996</c:v>
                </c:pt>
                <c:pt idx="256" formatCode="0.00">
                  <c:v>-49.064999999999998</c:v>
                </c:pt>
                <c:pt idx="259" formatCode="0.00">
                  <c:v>21.280999999999999</c:v>
                </c:pt>
                <c:pt idx="260" formatCode="0.00">
                  <c:v>3.988</c:v>
                </c:pt>
                <c:pt idx="261" formatCode="0.00">
                  <c:v>-12.2</c:v>
                </c:pt>
                <c:pt idx="265" formatCode="0.00">
                  <c:v>26.327000000000002</c:v>
                </c:pt>
                <c:pt idx="266" formatCode="0.00">
                  <c:v>3.165</c:v>
                </c:pt>
                <c:pt idx="267" formatCode="0.00">
                  <c:v>-116.55800000000001</c:v>
                </c:pt>
                <c:pt idx="270" formatCode="0.00">
                  <c:v>17.449000000000002</c:v>
                </c:pt>
                <c:pt idx="271" formatCode="0.00">
                  <c:v>1.117</c:v>
                </c:pt>
                <c:pt idx="272" formatCode="0.00">
                  <c:v>-21.047000000000001</c:v>
                </c:pt>
                <c:pt idx="275" formatCode="0.00">
                  <c:v>110.042</c:v>
                </c:pt>
                <c:pt idx="276" formatCode="0.00">
                  <c:v>24.341000000000001</c:v>
                </c:pt>
                <c:pt idx="277" formatCode="0.00">
                  <c:v>0.56599999999999995</c:v>
                </c:pt>
                <c:pt idx="281" formatCode="0.00">
                  <c:v>13.907999999999999</c:v>
                </c:pt>
                <c:pt idx="282" formatCode="0.00">
                  <c:v>-2.1440000000000001</c:v>
                </c:pt>
                <c:pt idx="283" formatCode="0.00">
                  <c:v>-32.451999999999998</c:v>
                </c:pt>
                <c:pt idx="286" formatCode="0.00">
                  <c:v>65.777000000000001</c:v>
                </c:pt>
                <c:pt idx="287" formatCode="0.00">
                  <c:v>22.369</c:v>
                </c:pt>
                <c:pt idx="288" formatCode="0.00">
                  <c:v>-3.2719999999999998</c:v>
                </c:pt>
                <c:pt idx="291" formatCode="0.00">
                  <c:v>76.572000000000003</c:v>
                </c:pt>
                <c:pt idx="292" formatCode="0.00">
                  <c:v>11.037000000000001</c:v>
                </c:pt>
                <c:pt idx="293" formatCode="0.00">
                  <c:v>-5.8440000000000003</c:v>
                </c:pt>
                <c:pt idx="294" formatCode="0.00">
                  <c:v>-79.753</c:v>
                </c:pt>
                <c:pt idx="297" formatCode="0.00">
                  <c:v>52.201999999999998</c:v>
                </c:pt>
                <c:pt idx="298" formatCode="0.00">
                  <c:v>20.219000000000001</c:v>
                </c:pt>
                <c:pt idx="299" formatCode="0.00">
                  <c:v>-8.9329999999999998</c:v>
                </c:pt>
                <c:pt idx="302" formatCode="0.00">
                  <c:v>52.189</c:v>
                </c:pt>
                <c:pt idx="303" formatCode="0.00">
                  <c:v>8.5239999999999991</c:v>
                </c:pt>
                <c:pt idx="304" formatCode="0.00">
                  <c:v>-9.0579999999999998</c:v>
                </c:pt>
                <c:pt idx="308" formatCode="0.00">
                  <c:v>43.713999999999999</c:v>
                </c:pt>
                <c:pt idx="309" formatCode="0.00">
                  <c:v>15.898999999999999</c:v>
                </c:pt>
                <c:pt idx="310" formatCode="0.00">
                  <c:v>-22.227</c:v>
                </c:pt>
                <c:pt idx="313" formatCode="0.00">
                  <c:v>39.14</c:v>
                </c:pt>
                <c:pt idx="314" formatCode="0.00">
                  <c:v>6.2880000000000003</c:v>
                </c:pt>
                <c:pt idx="315" formatCode="0.00">
                  <c:v>-13.055</c:v>
                </c:pt>
                <c:pt idx="319" formatCode="0.00">
                  <c:v>35.405999999999999</c:v>
                </c:pt>
                <c:pt idx="320" formatCode="0.00">
                  <c:v>11.548999999999999</c:v>
                </c:pt>
                <c:pt idx="321" formatCode="0.00">
                  <c:v>-35.701999999999998</c:v>
                </c:pt>
                <c:pt idx="324" formatCode="0.00">
                  <c:v>29.404</c:v>
                </c:pt>
                <c:pt idx="325" formatCode="0.00">
                  <c:v>2.83</c:v>
                </c:pt>
                <c:pt idx="326" formatCode="0.00">
                  <c:v>-19.7</c:v>
                </c:pt>
                <c:pt idx="330" formatCode="0.00">
                  <c:v>30.52</c:v>
                </c:pt>
                <c:pt idx="331" formatCode="0.00">
                  <c:v>8.6430000000000007</c:v>
                </c:pt>
                <c:pt idx="332" formatCode="0.00">
                  <c:v>-106.398</c:v>
                </c:pt>
                <c:pt idx="335" formatCode="0.00">
                  <c:v>24.038</c:v>
                </c:pt>
                <c:pt idx="336" formatCode="0.00">
                  <c:v>-0.86899999999999999</c:v>
                </c:pt>
                <c:pt idx="337" formatCode="0.00">
                  <c:v>-29.994</c:v>
                </c:pt>
                <c:pt idx="341" formatCode="0.00">
                  <c:v>26.702000000000002</c:v>
                </c:pt>
                <c:pt idx="342" formatCode="0.00">
                  <c:v>4.6870000000000003</c:v>
                </c:pt>
                <c:pt idx="346" formatCode="0.00">
                  <c:v>18.788</c:v>
                </c:pt>
                <c:pt idx="347" formatCode="0.00">
                  <c:v>-4.3410000000000002</c:v>
                </c:pt>
                <c:pt idx="348" formatCode="0.00">
                  <c:v>-45.883000000000003</c:v>
                </c:pt>
                <c:pt idx="351" formatCode="0.00">
                  <c:v>110.197</c:v>
                </c:pt>
                <c:pt idx="352" formatCode="0.00">
                  <c:v>24.210999999999999</c:v>
                </c:pt>
                <c:pt idx="353" formatCode="0.00">
                  <c:v>8.5999999999999993E-2</c:v>
                </c:pt>
                <c:pt idx="356" formatCode="0.00">
                  <c:v>210.53</c:v>
                </c:pt>
                <c:pt idx="357" formatCode="0.00">
                  <c:v>14.974</c:v>
                </c:pt>
                <c:pt idx="358" formatCode="0.00">
                  <c:v>-7.2850000000000001</c:v>
                </c:pt>
                <c:pt idx="359" formatCode="0.00">
                  <c:v>-124.56399999999999</c:v>
                </c:pt>
                <c:pt idx="362" formatCode="0.00">
                  <c:v>50.197000000000003</c:v>
                </c:pt>
                <c:pt idx="363" formatCode="0.00">
                  <c:v>18.905999999999999</c:v>
                </c:pt>
                <c:pt idx="364" formatCode="0.00">
                  <c:v>-5.9850000000000003</c:v>
                </c:pt>
                <c:pt idx="367" formatCode="0.00">
                  <c:v>60</c:v>
                </c:pt>
                <c:pt idx="368" formatCode="0.00">
                  <c:v>12.137</c:v>
                </c:pt>
                <c:pt idx="369" formatCode="0.00">
                  <c:v>-9.7799999999999994</c:v>
                </c:pt>
                <c:pt idx="373" formatCode="0.00">
                  <c:v>41.753999999999998</c:v>
                </c:pt>
                <c:pt idx="374" formatCode="0.00">
                  <c:v>14.137</c:v>
                </c:pt>
                <c:pt idx="375" formatCode="0.00">
                  <c:v>-15.231</c:v>
                </c:pt>
                <c:pt idx="378" formatCode="0.00">
                  <c:v>43.515000000000001</c:v>
                </c:pt>
                <c:pt idx="379" formatCode="0.00">
                  <c:v>8.6850000000000005</c:v>
                </c:pt>
                <c:pt idx="380" formatCode="0.00">
                  <c:v>-12.26</c:v>
                </c:pt>
                <c:pt idx="384" formatCode="0.00">
                  <c:v>32.655000000000001</c:v>
                </c:pt>
                <c:pt idx="385" formatCode="0.00">
                  <c:v>10.932</c:v>
                </c:pt>
                <c:pt idx="386" formatCode="0.00">
                  <c:v>-24.774000000000001</c:v>
                </c:pt>
                <c:pt idx="389" formatCode="0.00">
                  <c:v>35.723999999999997</c:v>
                </c:pt>
                <c:pt idx="390" formatCode="0.00">
                  <c:v>5.7949999999999999</c:v>
                </c:pt>
                <c:pt idx="391" formatCode="0.00">
                  <c:v>-16.38</c:v>
                </c:pt>
                <c:pt idx="395" formatCode="0.00">
                  <c:v>26.952999999999999</c:v>
                </c:pt>
                <c:pt idx="396" formatCode="0.00">
                  <c:v>8.0679999999999996</c:v>
                </c:pt>
                <c:pt idx="397" formatCode="0.00">
                  <c:v>-44.953000000000003</c:v>
                </c:pt>
                <c:pt idx="400" formatCode="0.00">
                  <c:v>28.529</c:v>
                </c:pt>
                <c:pt idx="401" formatCode="0.00">
                  <c:v>3.0590000000000002</c:v>
                </c:pt>
                <c:pt idx="402" formatCode="0.00">
                  <c:v>-22.122</c:v>
                </c:pt>
                <c:pt idx="406" formatCode="0.00">
                  <c:v>23.358000000000001</c:v>
                </c:pt>
                <c:pt idx="407" formatCode="0.00">
                  <c:v>5.1660000000000004</c:v>
                </c:pt>
                <c:pt idx="408" formatCode="0.00">
                  <c:v>-132.55600000000001</c:v>
                </c:pt>
                <c:pt idx="411" formatCode="0.00">
                  <c:v>24.437000000000001</c:v>
                </c:pt>
                <c:pt idx="412" formatCode="0.00">
                  <c:v>1.542</c:v>
                </c:pt>
                <c:pt idx="413" formatCode="0.00">
                  <c:v>-30.88</c:v>
                </c:pt>
                <c:pt idx="416" formatCode="0.00">
                  <c:v>116.157</c:v>
                </c:pt>
                <c:pt idx="417" formatCode="0.00">
                  <c:v>18.611000000000001</c:v>
                </c:pt>
                <c:pt idx="418" formatCode="0.00">
                  <c:v>0.34799999999999998</c:v>
                </c:pt>
                <c:pt idx="421" formatCode="0.00">
                  <c:v>347.65499999999997</c:v>
                </c:pt>
                <c:pt idx="422" formatCode="0.00">
                  <c:v>21.468</c:v>
                </c:pt>
                <c:pt idx="423" formatCode="0.00">
                  <c:v>-0.01</c:v>
                </c:pt>
                <c:pt idx="424" formatCode="0.00">
                  <c:v>-43.8</c:v>
                </c:pt>
                <c:pt idx="427" formatCode="0.00">
                  <c:v>49.027999999999999</c:v>
                </c:pt>
                <c:pt idx="428" formatCode="0.00">
                  <c:v>14.113</c:v>
                </c:pt>
                <c:pt idx="429" formatCode="0.00">
                  <c:v>-5.2290000000000001</c:v>
                </c:pt>
                <c:pt idx="432" formatCode="0.00">
                  <c:v>78.2</c:v>
                </c:pt>
                <c:pt idx="433" formatCode="0.00">
                  <c:v>18.146000000000001</c:v>
                </c:pt>
                <c:pt idx="434" formatCode="0.00">
                  <c:v>-2.5409999999999999</c:v>
                </c:pt>
                <c:pt idx="435" formatCode="0.00">
                  <c:v>-97.594999999999999</c:v>
                </c:pt>
                <c:pt idx="438" formatCode="0.00">
                  <c:v>37.771999999999998</c:v>
                </c:pt>
                <c:pt idx="439" formatCode="0.00">
                  <c:v>11.071999999999999</c:v>
                </c:pt>
                <c:pt idx="440" formatCode="0.00">
                  <c:v>-10.055999999999999</c:v>
                </c:pt>
                <c:pt idx="443" formatCode="0.00">
                  <c:v>48.723999999999997</c:v>
                </c:pt>
                <c:pt idx="444" formatCode="0.00">
                  <c:v>15.278</c:v>
                </c:pt>
                <c:pt idx="445" formatCode="0.00">
                  <c:v>-5.782</c:v>
                </c:pt>
                <c:pt idx="449" formatCode="0.00">
                  <c:v>29.870999999999999</c:v>
                </c:pt>
                <c:pt idx="450" formatCode="0.00">
                  <c:v>8.1850000000000005</c:v>
                </c:pt>
                <c:pt idx="451" formatCode="0.00">
                  <c:v>-17.254999999999999</c:v>
                </c:pt>
                <c:pt idx="454" formatCode="0.00">
                  <c:v>42.436</c:v>
                </c:pt>
                <c:pt idx="455" formatCode="0.00">
                  <c:v>12.679</c:v>
                </c:pt>
                <c:pt idx="456" formatCode="0.00">
                  <c:v>-8.8879999999999999</c:v>
                </c:pt>
                <c:pt idx="460" formatCode="0.00">
                  <c:v>23.739000000000001</c:v>
                </c:pt>
                <c:pt idx="461" formatCode="0.00">
                  <c:v>5.4390000000000001</c:v>
                </c:pt>
                <c:pt idx="462" formatCode="0.00">
                  <c:v>-24.52</c:v>
                </c:pt>
                <c:pt idx="465" formatCode="0.00">
                  <c:v>34.200000000000003</c:v>
                </c:pt>
                <c:pt idx="466" formatCode="0.00">
                  <c:v>10.885999999999999</c:v>
                </c:pt>
                <c:pt idx="467" formatCode="0.00">
                  <c:v>-11.95</c:v>
                </c:pt>
                <c:pt idx="471" formatCode="0.00">
                  <c:v>18.16</c:v>
                </c:pt>
                <c:pt idx="472" formatCode="0.00">
                  <c:v>0.93</c:v>
                </c:pt>
                <c:pt idx="473" formatCode="0.00">
                  <c:v>-41.167000000000002</c:v>
                </c:pt>
                <c:pt idx="476" formatCode="0.00">
                  <c:v>31.234000000000002</c:v>
                </c:pt>
                <c:pt idx="477" formatCode="0.00">
                  <c:v>9.3659999999999997</c:v>
                </c:pt>
                <c:pt idx="478" formatCode="0.00">
                  <c:v>-14.789</c:v>
                </c:pt>
                <c:pt idx="481" formatCode="0.00">
                  <c:v>122.574</c:v>
                </c:pt>
                <c:pt idx="482" formatCode="0.00">
                  <c:v>13.294</c:v>
                </c:pt>
                <c:pt idx="483" formatCode="0.00">
                  <c:v>-4.0359999999999996</c:v>
                </c:pt>
                <c:pt idx="484" formatCode="0.00">
                  <c:v>-87.81</c:v>
                </c:pt>
                <c:pt idx="487" formatCode="0.00">
                  <c:v>26.93</c:v>
                </c:pt>
                <c:pt idx="488" formatCode="0.00">
                  <c:v>7.2519999999999998</c:v>
                </c:pt>
                <c:pt idx="489" formatCode="0.00">
                  <c:v>-20.634</c:v>
                </c:pt>
                <c:pt idx="492" formatCode="0.00">
                  <c:v>43.529000000000003</c:v>
                </c:pt>
                <c:pt idx="493" formatCode="0.00">
                  <c:v>10.507</c:v>
                </c:pt>
                <c:pt idx="494" formatCode="0.00">
                  <c:v>-7.0739999999999998</c:v>
                </c:pt>
                <c:pt idx="495" formatCode="0.00">
                  <c:v>-376.10700000000003</c:v>
                </c:pt>
                <c:pt idx="497" formatCode="0.00">
                  <c:v>66.131</c:v>
                </c:pt>
                <c:pt idx="498" formatCode="0.00">
                  <c:v>23.577999999999999</c:v>
                </c:pt>
                <c:pt idx="499" formatCode="0.00">
                  <c:v>5.2439999999999998</c:v>
                </c:pt>
                <c:pt idx="500" formatCode="0.00">
                  <c:v>-22.971</c:v>
                </c:pt>
                <c:pt idx="503" formatCode="0.00">
                  <c:v>35.514000000000003</c:v>
                </c:pt>
                <c:pt idx="504" formatCode="0.00">
                  <c:v>8.4290000000000003</c:v>
                </c:pt>
                <c:pt idx="505" formatCode="0.00">
                  <c:v>-8.6080000000000005</c:v>
                </c:pt>
                <c:pt idx="508" formatCode="0.00">
                  <c:v>50.534999999999997</c:v>
                </c:pt>
                <c:pt idx="509" formatCode="0.00">
                  <c:v>21.064</c:v>
                </c:pt>
                <c:pt idx="510" formatCode="0.00">
                  <c:v>3.6520000000000001</c:v>
                </c:pt>
                <c:pt idx="511" formatCode="0.00">
                  <c:v>-27.832000000000001</c:v>
                </c:pt>
                <c:pt idx="514" formatCode="0.00">
                  <c:v>24.82</c:v>
                </c:pt>
                <c:pt idx="515" formatCode="0.00">
                  <c:v>6.6470000000000002</c:v>
                </c:pt>
                <c:pt idx="516" formatCode="0.00">
                  <c:v>-10.548</c:v>
                </c:pt>
                <c:pt idx="519" formatCode="0.00">
                  <c:v>42.097000000000001</c:v>
                </c:pt>
                <c:pt idx="520" formatCode="0.00">
                  <c:v>18.911999999999999</c:v>
                </c:pt>
                <c:pt idx="521" formatCode="0.00">
                  <c:v>2.448</c:v>
                </c:pt>
                <c:pt idx="522" formatCode="0.00">
                  <c:v>-36.448999999999998</c:v>
                </c:pt>
                <c:pt idx="525" formatCode="0.00">
                  <c:v>21.039000000000001</c:v>
                </c:pt>
                <c:pt idx="526" formatCode="0.00">
                  <c:v>3.569</c:v>
                </c:pt>
                <c:pt idx="527" formatCode="0.00">
                  <c:v>-14.327999999999999</c:v>
                </c:pt>
                <c:pt idx="530" formatCode="0.00">
                  <c:v>35.698</c:v>
                </c:pt>
                <c:pt idx="531" formatCode="0.00">
                  <c:v>17.611000000000001</c:v>
                </c:pt>
                <c:pt idx="532" formatCode="0.00">
                  <c:v>2.669</c:v>
                </c:pt>
                <c:pt idx="533" formatCode="0.00">
                  <c:v>-59.151000000000003</c:v>
                </c:pt>
                <c:pt idx="536" formatCode="0.00">
                  <c:v>17.463999999999999</c:v>
                </c:pt>
                <c:pt idx="537" formatCode="0.00">
                  <c:v>0.32600000000000001</c:v>
                </c:pt>
                <c:pt idx="538" formatCode="0.00">
                  <c:v>-19.065999999999999</c:v>
                </c:pt>
                <c:pt idx="541" formatCode="0.00">
                  <c:v>31.521000000000001</c:v>
                </c:pt>
                <c:pt idx="542" formatCode="0.00">
                  <c:v>15.776</c:v>
                </c:pt>
                <c:pt idx="543" formatCode="0.00">
                  <c:v>1.4670000000000001</c:v>
                </c:pt>
                <c:pt idx="544" formatCode="0.00">
                  <c:v>-152.68600000000001</c:v>
                </c:pt>
                <c:pt idx="547" formatCode="0.00">
                  <c:v>15.382999999999999</c:v>
                </c:pt>
                <c:pt idx="548" formatCode="0.00">
                  <c:v>-1.746</c:v>
                </c:pt>
                <c:pt idx="549" formatCode="0.00">
                  <c:v>-23.837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D9-44CD-B560-8259946387A8}"/>
            </c:ext>
          </c:extLst>
        </c:ser>
        <c:ser>
          <c:idx val="3"/>
          <c:order val="1"/>
          <c:tx>
            <c:strRef>
              <c:f>'Callisto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(2)'!$N$31:$N$580</c:f>
              <c:numCache>
                <c:formatCode>0.000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'Callisto (2)'!$Q$31:$Q$580</c:f>
              <c:numCache>
                <c:formatCode>0.00</c:formatCode>
                <c:ptCount val="550"/>
                <c:pt idx="0">
                  <c:v>-2.427</c:v>
                </c:pt>
                <c:pt idx="1">
                  <c:v>-27.878</c:v>
                </c:pt>
                <c:pt idx="4">
                  <c:v>39.085999999999999</c:v>
                </c:pt>
                <c:pt idx="5">
                  <c:v>15.836</c:v>
                </c:pt>
                <c:pt idx="6">
                  <c:v>-7.5519999999999996</c:v>
                </c:pt>
                <c:pt idx="9">
                  <c:v>25.75</c:v>
                </c:pt>
                <c:pt idx="10">
                  <c:v>6.8550000000000004</c:v>
                </c:pt>
                <c:pt idx="11">
                  <c:v>-3.5539999999999998</c:v>
                </c:pt>
                <c:pt idx="12">
                  <c:v>-33.401000000000003</c:v>
                </c:pt>
                <c:pt idx="15">
                  <c:v>33.615000000000002</c:v>
                </c:pt>
                <c:pt idx="16">
                  <c:v>13.391</c:v>
                </c:pt>
                <c:pt idx="17">
                  <c:v>-9.8249999999999993</c:v>
                </c:pt>
                <c:pt idx="20">
                  <c:v>20.5</c:v>
                </c:pt>
                <c:pt idx="21">
                  <c:v>5.3310000000000004</c:v>
                </c:pt>
                <c:pt idx="22">
                  <c:v>-5.4980000000000002</c:v>
                </c:pt>
                <c:pt idx="23">
                  <c:v>-46.94</c:v>
                </c:pt>
                <c:pt idx="26">
                  <c:v>30.035</c:v>
                </c:pt>
                <c:pt idx="27">
                  <c:v>12.087</c:v>
                </c:pt>
                <c:pt idx="28">
                  <c:v>-11.026</c:v>
                </c:pt>
                <c:pt idx="31">
                  <c:v>17.391999999999999</c:v>
                </c:pt>
                <c:pt idx="32">
                  <c:v>3.1970000000000001</c:v>
                </c:pt>
                <c:pt idx="33">
                  <c:v>-7.649</c:v>
                </c:pt>
                <c:pt idx="34">
                  <c:v>-95.552000000000007</c:v>
                </c:pt>
                <c:pt idx="36">
                  <c:v>274.267</c:v>
                </c:pt>
                <c:pt idx="37">
                  <c:v>28.352</c:v>
                </c:pt>
                <c:pt idx="38">
                  <c:v>11.079000000000001</c:v>
                </c:pt>
                <c:pt idx="39">
                  <c:v>-12.340999999999999</c:v>
                </c:pt>
                <c:pt idx="42">
                  <c:v>14.789</c:v>
                </c:pt>
                <c:pt idx="43">
                  <c:v>1.5640000000000001</c:v>
                </c:pt>
                <c:pt idx="44">
                  <c:v>-9.2940000000000005</c:v>
                </c:pt>
                <c:pt idx="47">
                  <c:v>84.897000000000006</c:v>
                </c:pt>
                <c:pt idx="48">
                  <c:v>26.366</c:v>
                </c:pt>
                <c:pt idx="49">
                  <c:v>9.2100000000000009</c:v>
                </c:pt>
                <c:pt idx="50">
                  <c:v>-20.212</c:v>
                </c:pt>
                <c:pt idx="52">
                  <c:v>108.10599999999999</c:v>
                </c:pt>
                <c:pt idx="53">
                  <c:v>13.613</c:v>
                </c:pt>
                <c:pt idx="54">
                  <c:v>0.34899999999999998</c:v>
                </c:pt>
                <c:pt idx="55">
                  <c:v>-10.996</c:v>
                </c:pt>
                <c:pt idx="58">
                  <c:v>52.341999999999999</c:v>
                </c:pt>
                <c:pt idx="59">
                  <c:v>23.184999999999999</c:v>
                </c:pt>
                <c:pt idx="60">
                  <c:v>6.3869999999999996</c:v>
                </c:pt>
                <c:pt idx="61">
                  <c:v>-23.635000000000002</c:v>
                </c:pt>
                <c:pt idx="63">
                  <c:v>56.753999999999998</c:v>
                </c:pt>
                <c:pt idx="64">
                  <c:v>12.061999999999999</c:v>
                </c:pt>
                <c:pt idx="65">
                  <c:v>-0.78100000000000003</c:v>
                </c:pt>
                <c:pt idx="66">
                  <c:v>-13.108000000000001</c:v>
                </c:pt>
                <c:pt idx="69">
                  <c:v>43.698</c:v>
                </c:pt>
                <c:pt idx="70">
                  <c:v>20.888999999999999</c:v>
                </c:pt>
                <c:pt idx="71">
                  <c:v>4.3029999999999999</c:v>
                </c:pt>
                <c:pt idx="72">
                  <c:v>-37.329000000000001</c:v>
                </c:pt>
                <c:pt idx="74">
                  <c:v>39.405999999999999</c:v>
                </c:pt>
                <c:pt idx="75">
                  <c:v>10.412000000000001</c:v>
                </c:pt>
                <c:pt idx="76">
                  <c:v>-2.516</c:v>
                </c:pt>
                <c:pt idx="77">
                  <c:v>-16.951000000000001</c:v>
                </c:pt>
                <c:pt idx="80">
                  <c:v>36.277000000000001</c:v>
                </c:pt>
                <c:pt idx="81">
                  <c:v>19.559000000000001</c:v>
                </c:pt>
                <c:pt idx="82">
                  <c:v>2.8620000000000001</c:v>
                </c:pt>
                <c:pt idx="83">
                  <c:v>-117.91200000000001</c:v>
                </c:pt>
                <c:pt idx="85">
                  <c:v>35.243000000000002</c:v>
                </c:pt>
                <c:pt idx="86">
                  <c:v>8.2360000000000007</c:v>
                </c:pt>
                <c:pt idx="87">
                  <c:v>-4.843</c:v>
                </c:pt>
                <c:pt idx="88">
                  <c:v>-20.591000000000001</c:v>
                </c:pt>
                <c:pt idx="91">
                  <c:v>33.591000000000001</c:v>
                </c:pt>
                <c:pt idx="92">
                  <c:v>18.300999999999998</c:v>
                </c:pt>
                <c:pt idx="93">
                  <c:v>1.224</c:v>
                </c:pt>
                <c:pt idx="96">
                  <c:v>27.192</c:v>
                </c:pt>
                <c:pt idx="97">
                  <c:v>6.48</c:v>
                </c:pt>
                <c:pt idx="98">
                  <c:v>-6.4729999999999999</c:v>
                </c:pt>
                <c:pt idx="99">
                  <c:v>-26.068999999999999</c:v>
                </c:pt>
                <c:pt idx="102">
                  <c:v>30.443999999999999</c:v>
                </c:pt>
                <c:pt idx="103">
                  <c:v>16.238</c:v>
                </c:pt>
                <c:pt idx="104">
                  <c:v>-1.5640000000000001</c:v>
                </c:pt>
                <c:pt idx="107">
                  <c:v>23.393000000000001</c:v>
                </c:pt>
                <c:pt idx="108">
                  <c:v>5.1219999999999999</c:v>
                </c:pt>
                <c:pt idx="109">
                  <c:v>-7.7519999999999998</c:v>
                </c:pt>
                <c:pt idx="110">
                  <c:v>-28.434999999999999</c:v>
                </c:pt>
                <c:pt idx="113">
                  <c:v>27.001000000000001</c:v>
                </c:pt>
                <c:pt idx="114">
                  <c:v>13.138</c:v>
                </c:pt>
                <c:pt idx="115">
                  <c:v>-5.3529999999999998</c:v>
                </c:pt>
                <c:pt idx="118">
                  <c:v>21.169</c:v>
                </c:pt>
                <c:pt idx="119">
                  <c:v>4.22</c:v>
                </c:pt>
                <c:pt idx="120">
                  <c:v>-8.0129999999999999</c:v>
                </c:pt>
                <c:pt idx="121">
                  <c:v>-43.676000000000002</c:v>
                </c:pt>
                <c:pt idx="123">
                  <c:v>170.63499999999999</c:v>
                </c:pt>
                <c:pt idx="124">
                  <c:v>24.122</c:v>
                </c:pt>
                <c:pt idx="125">
                  <c:v>10.798</c:v>
                </c:pt>
                <c:pt idx="126">
                  <c:v>-8.8350000000000009</c:v>
                </c:pt>
                <c:pt idx="129">
                  <c:v>19.341999999999999</c:v>
                </c:pt>
                <c:pt idx="130">
                  <c:v>2.9350000000000001</c:v>
                </c:pt>
                <c:pt idx="131">
                  <c:v>-9.6620000000000008</c:v>
                </c:pt>
                <c:pt idx="132">
                  <c:v>-88.402000000000001</c:v>
                </c:pt>
                <c:pt idx="134">
                  <c:v>68.308999999999997</c:v>
                </c:pt>
                <c:pt idx="135">
                  <c:v>21.57</c:v>
                </c:pt>
                <c:pt idx="136">
                  <c:v>8.92</c:v>
                </c:pt>
                <c:pt idx="137">
                  <c:v>-14.353</c:v>
                </c:pt>
                <c:pt idx="139">
                  <c:v>164.095</c:v>
                </c:pt>
                <c:pt idx="140">
                  <c:v>17.641999999999999</c:v>
                </c:pt>
                <c:pt idx="141">
                  <c:v>1.2170000000000001</c:v>
                </c:pt>
                <c:pt idx="142">
                  <c:v>-11.816000000000001</c:v>
                </c:pt>
                <c:pt idx="145">
                  <c:v>50.395000000000003</c:v>
                </c:pt>
                <c:pt idx="146">
                  <c:v>20.637</c:v>
                </c:pt>
                <c:pt idx="147">
                  <c:v>7.8479999999999999</c:v>
                </c:pt>
                <c:pt idx="148">
                  <c:v>-17.948</c:v>
                </c:pt>
                <c:pt idx="150">
                  <c:v>84.334000000000003</c:v>
                </c:pt>
                <c:pt idx="151">
                  <c:v>16.262</c:v>
                </c:pt>
                <c:pt idx="152">
                  <c:v>0.51200000000000001</c:v>
                </c:pt>
                <c:pt idx="153">
                  <c:v>-13.907</c:v>
                </c:pt>
                <c:pt idx="156">
                  <c:v>42.19</c:v>
                </c:pt>
                <c:pt idx="157">
                  <c:v>18.846</c:v>
                </c:pt>
                <c:pt idx="158">
                  <c:v>5.1559999999999997</c:v>
                </c:pt>
                <c:pt idx="159">
                  <c:v>-38.44</c:v>
                </c:pt>
                <c:pt idx="161">
                  <c:v>58.042999999999999</c:v>
                </c:pt>
                <c:pt idx="162">
                  <c:v>15.413</c:v>
                </c:pt>
                <c:pt idx="163">
                  <c:v>-0.41699999999999998</c:v>
                </c:pt>
                <c:pt idx="164">
                  <c:v>-16.818000000000001</c:v>
                </c:pt>
                <c:pt idx="167">
                  <c:v>39.476999999999997</c:v>
                </c:pt>
                <c:pt idx="168">
                  <c:v>15.975</c:v>
                </c:pt>
                <c:pt idx="169">
                  <c:v>1.2849999999999999</c:v>
                </c:pt>
                <c:pt idx="170">
                  <c:v>-123.035</c:v>
                </c:pt>
                <c:pt idx="172">
                  <c:v>48.908000000000001</c:v>
                </c:pt>
                <c:pt idx="173">
                  <c:v>15.243</c:v>
                </c:pt>
                <c:pt idx="174">
                  <c:v>-1.2589999999999999</c:v>
                </c:pt>
                <c:pt idx="175">
                  <c:v>-22.401</c:v>
                </c:pt>
                <c:pt idx="178">
                  <c:v>31.731000000000002</c:v>
                </c:pt>
                <c:pt idx="179">
                  <c:v>12.952</c:v>
                </c:pt>
                <c:pt idx="180">
                  <c:v>-2.786</c:v>
                </c:pt>
                <c:pt idx="183">
                  <c:v>43.246000000000002</c:v>
                </c:pt>
                <c:pt idx="184">
                  <c:v>14.004</c:v>
                </c:pt>
                <c:pt idx="185">
                  <c:v>-3.016</c:v>
                </c:pt>
                <c:pt idx="186">
                  <c:v>-29.087</c:v>
                </c:pt>
                <c:pt idx="189">
                  <c:v>27.183</c:v>
                </c:pt>
                <c:pt idx="190">
                  <c:v>10.14</c:v>
                </c:pt>
                <c:pt idx="191">
                  <c:v>-5.875</c:v>
                </c:pt>
                <c:pt idx="194">
                  <c:v>40.573999999999998</c:v>
                </c:pt>
                <c:pt idx="195">
                  <c:v>11.958</c:v>
                </c:pt>
                <c:pt idx="196">
                  <c:v>-5.6660000000000004</c:v>
                </c:pt>
                <c:pt idx="197">
                  <c:v>-55.12</c:v>
                </c:pt>
                <c:pt idx="200">
                  <c:v>24.782</c:v>
                </c:pt>
                <c:pt idx="201">
                  <c:v>8.3819999999999997</c:v>
                </c:pt>
                <c:pt idx="202">
                  <c:v>-11.981999999999999</c:v>
                </c:pt>
                <c:pt idx="205">
                  <c:v>34.484000000000002</c:v>
                </c:pt>
                <c:pt idx="206">
                  <c:v>9.7850000000000001</c:v>
                </c:pt>
                <c:pt idx="207">
                  <c:v>-8.4499999999999993</c:v>
                </c:pt>
                <c:pt idx="211">
                  <c:v>21.454000000000001</c:v>
                </c:pt>
                <c:pt idx="212">
                  <c:v>5.5209999999999999</c:v>
                </c:pt>
                <c:pt idx="213">
                  <c:v>-24.413</c:v>
                </c:pt>
                <c:pt idx="216">
                  <c:v>30.664000000000001</c:v>
                </c:pt>
                <c:pt idx="217">
                  <c:v>8.2189999999999994</c:v>
                </c:pt>
                <c:pt idx="218">
                  <c:v>-11.455</c:v>
                </c:pt>
                <c:pt idx="222">
                  <c:v>18.373999999999999</c:v>
                </c:pt>
                <c:pt idx="223">
                  <c:v>1.101</c:v>
                </c:pt>
                <c:pt idx="224">
                  <c:v>-40.356000000000002</c:v>
                </c:pt>
                <c:pt idx="227">
                  <c:v>27.417999999999999</c:v>
                </c:pt>
                <c:pt idx="228">
                  <c:v>6.5789999999999997</c:v>
                </c:pt>
                <c:pt idx="229">
                  <c:v>-15.784000000000001</c:v>
                </c:pt>
                <c:pt idx="232">
                  <c:v>130.17500000000001</c:v>
                </c:pt>
                <c:pt idx="233">
                  <c:v>14.375</c:v>
                </c:pt>
                <c:pt idx="234">
                  <c:v>-3.17</c:v>
                </c:pt>
                <c:pt idx="235">
                  <c:v>-140.125</c:v>
                </c:pt>
                <c:pt idx="238">
                  <c:v>24.734999999999999</c:v>
                </c:pt>
                <c:pt idx="239">
                  <c:v>4.6239999999999997</c:v>
                </c:pt>
                <c:pt idx="240">
                  <c:v>-22.103999999999999</c:v>
                </c:pt>
                <c:pt idx="243">
                  <c:v>54.829000000000001</c:v>
                </c:pt>
                <c:pt idx="244">
                  <c:v>10.632999999999999</c:v>
                </c:pt>
                <c:pt idx="245">
                  <c:v>-7.0039999999999996</c:v>
                </c:pt>
                <c:pt idx="248">
                  <c:v>121.941</c:v>
                </c:pt>
                <c:pt idx="249">
                  <c:v>21.638999999999999</c:v>
                </c:pt>
                <c:pt idx="250">
                  <c:v>1.8260000000000001</c:v>
                </c:pt>
                <c:pt idx="251">
                  <c:v>-31.138999999999999</c:v>
                </c:pt>
                <c:pt idx="254">
                  <c:v>39.542999999999999</c:v>
                </c:pt>
                <c:pt idx="255">
                  <c:v>8.6890000000000001</c:v>
                </c:pt>
                <c:pt idx="256">
                  <c:v>-10.647</c:v>
                </c:pt>
                <c:pt idx="259">
                  <c:v>64.305999999999997</c:v>
                </c:pt>
                <c:pt idx="260">
                  <c:v>18.780999999999999</c:v>
                </c:pt>
                <c:pt idx="261">
                  <c:v>-0.71899999999999997</c:v>
                </c:pt>
                <c:pt idx="262">
                  <c:v>-53.936999999999998</c:v>
                </c:pt>
                <c:pt idx="265">
                  <c:v>34.609000000000002</c:v>
                </c:pt>
                <c:pt idx="266">
                  <c:v>6.1130000000000004</c:v>
                </c:pt>
                <c:pt idx="267">
                  <c:v>-16.39</c:v>
                </c:pt>
                <c:pt idx="270">
                  <c:v>49.664000000000001</c:v>
                </c:pt>
                <c:pt idx="271">
                  <c:v>16.751999999999999</c:v>
                </c:pt>
                <c:pt idx="272">
                  <c:v>-2.222</c:v>
                </c:pt>
                <c:pt idx="276">
                  <c:v>25.96</c:v>
                </c:pt>
                <c:pt idx="277">
                  <c:v>1.839</c:v>
                </c:pt>
                <c:pt idx="278">
                  <c:v>-28.803999999999998</c:v>
                </c:pt>
                <c:pt idx="281">
                  <c:v>42.811999999999998</c:v>
                </c:pt>
                <c:pt idx="282">
                  <c:v>14.951000000000001</c:v>
                </c:pt>
                <c:pt idx="283">
                  <c:v>-4.8579999999999997</c:v>
                </c:pt>
                <c:pt idx="287">
                  <c:v>20.626999999999999</c:v>
                </c:pt>
                <c:pt idx="288">
                  <c:v>-2.2949999999999999</c:v>
                </c:pt>
                <c:pt idx="289">
                  <c:v>-35.119999999999997</c:v>
                </c:pt>
                <c:pt idx="292">
                  <c:v>36.290999999999997</c:v>
                </c:pt>
                <c:pt idx="293">
                  <c:v>13.278</c:v>
                </c:pt>
                <c:pt idx="294">
                  <c:v>-9.3330000000000002</c:v>
                </c:pt>
                <c:pt idx="298">
                  <c:v>15.86</c:v>
                </c:pt>
                <c:pt idx="299">
                  <c:v>-6.6079999999999997</c:v>
                </c:pt>
                <c:pt idx="300">
                  <c:v>-70.367000000000004</c:v>
                </c:pt>
                <c:pt idx="303">
                  <c:v>31.600999999999999</c:v>
                </c:pt>
                <c:pt idx="304">
                  <c:v>10.196</c:v>
                </c:pt>
                <c:pt idx="305">
                  <c:v>-19.449000000000002</c:v>
                </c:pt>
                <c:pt idx="309">
                  <c:v>13.314</c:v>
                </c:pt>
                <c:pt idx="310">
                  <c:v>-9.9789999999999992</c:v>
                </c:pt>
                <c:pt idx="314">
                  <c:v>26.356999999999999</c:v>
                </c:pt>
                <c:pt idx="315">
                  <c:v>6.7770000000000001</c:v>
                </c:pt>
                <c:pt idx="316">
                  <c:v>-26.904</c:v>
                </c:pt>
                <c:pt idx="319">
                  <c:v>110.76900000000001</c:v>
                </c:pt>
                <c:pt idx="320">
                  <c:v>10.467000000000001</c:v>
                </c:pt>
                <c:pt idx="321">
                  <c:v>-14.802</c:v>
                </c:pt>
                <c:pt idx="324">
                  <c:v>280.13600000000002</c:v>
                </c:pt>
                <c:pt idx="325">
                  <c:v>23.757000000000001</c:v>
                </c:pt>
                <c:pt idx="326">
                  <c:v>3.7429999999999999</c:v>
                </c:pt>
                <c:pt idx="327">
                  <c:v>-72.977999999999994</c:v>
                </c:pt>
                <c:pt idx="330">
                  <c:v>51.661999999999999</c:v>
                </c:pt>
                <c:pt idx="331">
                  <c:v>6.2759999999999998</c:v>
                </c:pt>
                <c:pt idx="332">
                  <c:v>-20.413</c:v>
                </c:pt>
                <c:pt idx="335">
                  <c:v>83.674000000000007</c:v>
                </c:pt>
                <c:pt idx="336">
                  <c:v>20.381</c:v>
                </c:pt>
                <c:pt idx="337">
                  <c:v>0.59699999999999998</c:v>
                </c:pt>
                <c:pt idx="341">
                  <c:v>39.968000000000004</c:v>
                </c:pt>
                <c:pt idx="342">
                  <c:v>1.87</c:v>
                </c:pt>
                <c:pt idx="343">
                  <c:v>-31.923999999999999</c:v>
                </c:pt>
                <c:pt idx="346">
                  <c:v>51.454999999999998</c:v>
                </c:pt>
                <c:pt idx="347">
                  <c:v>16.73</c:v>
                </c:pt>
                <c:pt idx="348">
                  <c:v>-3.67</c:v>
                </c:pt>
                <c:pt idx="352">
                  <c:v>26.844999999999999</c:v>
                </c:pt>
                <c:pt idx="353">
                  <c:v>-2.3540000000000001</c:v>
                </c:pt>
                <c:pt idx="354">
                  <c:v>-41.316000000000003</c:v>
                </c:pt>
                <c:pt idx="357">
                  <c:v>38.654000000000003</c:v>
                </c:pt>
                <c:pt idx="358">
                  <c:v>13.016</c:v>
                </c:pt>
                <c:pt idx="359">
                  <c:v>-9.9459999999999997</c:v>
                </c:pt>
                <c:pt idx="363">
                  <c:v>22.99</c:v>
                </c:pt>
                <c:pt idx="364">
                  <c:v>-4.87</c:v>
                </c:pt>
                <c:pt idx="365">
                  <c:v>-72.459999999999994</c:v>
                </c:pt>
                <c:pt idx="368">
                  <c:v>29.314</c:v>
                </c:pt>
                <c:pt idx="369">
                  <c:v>8.9979999999999993</c:v>
                </c:pt>
                <c:pt idx="370">
                  <c:v>-22.809000000000001</c:v>
                </c:pt>
                <c:pt idx="374">
                  <c:v>19.414000000000001</c:v>
                </c:pt>
                <c:pt idx="375">
                  <c:v>-7.6340000000000003</c:v>
                </c:pt>
                <c:pt idx="376">
                  <c:v>-569.06200000000001</c:v>
                </c:pt>
                <c:pt idx="379">
                  <c:v>24.039000000000001</c:v>
                </c:pt>
                <c:pt idx="380">
                  <c:v>6.1349999999999998</c:v>
                </c:pt>
                <c:pt idx="381">
                  <c:v>-24.279</c:v>
                </c:pt>
                <c:pt idx="384">
                  <c:v>128.24100000000001</c:v>
                </c:pt>
                <c:pt idx="385">
                  <c:v>14.996</c:v>
                </c:pt>
                <c:pt idx="386">
                  <c:v>-12.089</c:v>
                </c:pt>
                <c:pt idx="389">
                  <c:v>238.03399999999999</c:v>
                </c:pt>
                <c:pt idx="390">
                  <c:v>20.027000000000001</c:v>
                </c:pt>
                <c:pt idx="391">
                  <c:v>3.5369999999999999</c:v>
                </c:pt>
                <c:pt idx="392">
                  <c:v>-44.106999999999999</c:v>
                </c:pt>
                <c:pt idx="395">
                  <c:v>56.527999999999999</c:v>
                </c:pt>
                <c:pt idx="396">
                  <c:v>10.868</c:v>
                </c:pt>
                <c:pt idx="397">
                  <c:v>-17.007000000000001</c:v>
                </c:pt>
                <c:pt idx="400">
                  <c:v>67.305000000000007</c:v>
                </c:pt>
                <c:pt idx="401">
                  <c:v>16.562000000000001</c:v>
                </c:pt>
                <c:pt idx="402">
                  <c:v>0.76400000000000001</c:v>
                </c:pt>
                <c:pt idx="403">
                  <c:v>-171.70699999999999</c:v>
                </c:pt>
                <c:pt idx="406">
                  <c:v>44.850999999999999</c:v>
                </c:pt>
                <c:pt idx="407">
                  <c:v>7.1609999999999996</c:v>
                </c:pt>
                <c:pt idx="408">
                  <c:v>-22.577000000000002</c:v>
                </c:pt>
                <c:pt idx="411">
                  <c:v>44.51</c:v>
                </c:pt>
                <c:pt idx="412">
                  <c:v>13.151</c:v>
                </c:pt>
                <c:pt idx="413">
                  <c:v>-1.889</c:v>
                </c:pt>
                <c:pt idx="417">
                  <c:v>35.942</c:v>
                </c:pt>
                <c:pt idx="418">
                  <c:v>5.2110000000000003</c:v>
                </c:pt>
                <c:pt idx="419">
                  <c:v>-31.454000000000001</c:v>
                </c:pt>
                <c:pt idx="422">
                  <c:v>32.865000000000002</c:v>
                </c:pt>
                <c:pt idx="423">
                  <c:v>9.5679999999999996</c:v>
                </c:pt>
                <c:pt idx="424">
                  <c:v>-6.141</c:v>
                </c:pt>
                <c:pt idx="428">
                  <c:v>31.004999999999999</c:v>
                </c:pt>
                <c:pt idx="429">
                  <c:v>3.3879999999999999</c:v>
                </c:pt>
                <c:pt idx="430">
                  <c:v>-37.804000000000002</c:v>
                </c:pt>
                <c:pt idx="433">
                  <c:v>25.077999999999999</c:v>
                </c:pt>
                <c:pt idx="434">
                  <c:v>6.6710000000000003</c:v>
                </c:pt>
                <c:pt idx="435">
                  <c:v>-10.680999999999999</c:v>
                </c:pt>
                <c:pt idx="439">
                  <c:v>26.303999999999998</c:v>
                </c:pt>
                <c:pt idx="440">
                  <c:v>-0.36799999999999999</c:v>
                </c:pt>
                <c:pt idx="441">
                  <c:v>-56.674999999999997</c:v>
                </c:pt>
                <c:pt idx="444">
                  <c:v>20.241</c:v>
                </c:pt>
                <c:pt idx="445">
                  <c:v>4.6589999999999998</c:v>
                </c:pt>
                <c:pt idx="446">
                  <c:v>-17.962</c:v>
                </c:pt>
                <c:pt idx="449">
                  <c:v>299.40199999999999</c:v>
                </c:pt>
                <c:pt idx="450">
                  <c:v>21.864999999999998</c:v>
                </c:pt>
                <c:pt idx="451">
                  <c:v>-4.484</c:v>
                </c:pt>
                <c:pt idx="452">
                  <c:v>-300.65100000000001</c:v>
                </c:pt>
                <c:pt idx="455">
                  <c:v>16.059999999999999</c:v>
                </c:pt>
                <c:pt idx="456">
                  <c:v>1.958</c:v>
                </c:pt>
                <c:pt idx="457">
                  <c:v>-22.486000000000001</c:v>
                </c:pt>
                <c:pt idx="460">
                  <c:v>74.751000000000005</c:v>
                </c:pt>
                <c:pt idx="461">
                  <c:v>17.856000000000002</c:v>
                </c:pt>
                <c:pt idx="462">
                  <c:v>-8.5730000000000004</c:v>
                </c:pt>
                <c:pt idx="465">
                  <c:v>81.451999999999998</c:v>
                </c:pt>
                <c:pt idx="466">
                  <c:v>12.725</c:v>
                </c:pt>
                <c:pt idx="467">
                  <c:v>-1.044</c:v>
                </c:pt>
                <c:pt idx="468">
                  <c:v>-35.136000000000003</c:v>
                </c:pt>
                <c:pt idx="471">
                  <c:v>53.356999999999999</c:v>
                </c:pt>
                <c:pt idx="472">
                  <c:v>15.779</c:v>
                </c:pt>
                <c:pt idx="473">
                  <c:v>-9.7119999999999997</c:v>
                </c:pt>
                <c:pt idx="476">
                  <c:v>40.366999999999997</c:v>
                </c:pt>
                <c:pt idx="477">
                  <c:v>8.9450000000000003</c:v>
                </c:pt>
                <c:pt idx="478">
                  <c:v>-4.5110000000000001</c:v>
                </c:pt>
                <c:pt idx="479">
                  <c:v>-74.343999999999994</c:v>
                </c:pt>
                <c:pt idx="482">
                  <c:v>40.747999999999998</c:v>
                </c:pt>
                <c:pt idx="483">
                  <c:v>14.343999999999999</c:v>
                </c:pt>
                <c:pt idx="484">
                  <c:v>-12.146000000000001</c:v>
                </c:pt>
                <c:pt idx="487">
                  <c:v>28.971</c:v>
                </c:pt>
                <c:pt idx="488">
                  <c:v>6.14</c:v>
                </c:pt>
                <c:pt idx="489">
                  <c:v>-6.9539999999999997</c:v>
                </c:pt>
                <c:pt idx="493">
                  <c:v>34.131</c:v>
                </c:pt>
                <c:pt idx="494">
                  <c:v>11.98</c:v>
                </c:pt>
                <c:pt idx="495">
                  <c:v>-17.231000000000002</c:v>
                </c:pt>
                <c:pt idx="498">
                  <c:v>21.062000000000001</c:v>
                </c:pt>
                <c:pt idx="499">
                  <c:v>3.903</c:v>
                </c:pt>
                <c:pt idx="500">
                  <c:v>-8.8610000000000007</c:v>
                </c:pt>
                <c:pt idx="504">
                  <c:v>28.803000000000001</c:v>
                </c:pt>
                <c:pt idx="505">
                  <c:v>8.9969999999999999</c:v>
                </c:pt>
                <c:pt idx="506">
                  <c:v>-26.225000000000001</c:v>
                </c:pt>
                <c:pt idx="509">
                  <c:v>16.739000000000001</c:v>
                </c:pt>
                <c:pt idx="510">
                  <c:v>1.925</c:v>
                </c:pt>
                <c:pt idx="511">
                  <c:v>-10.762</c:v>
                </c:pt>
                <c:pt idx="514">
                  <c:v>156.88399999999999</c:v>
                </c:pt>
                <c:pt idx="515">
                  <c:v>26.033999999999999</c:v>
                </c:pt>
                <c:pt idx="516">
                  <c:v>6.13</c:v>
                </c:pt>
                <c:pt idx="517">
                  <c:v>-24.763000000000002</c:v>
                </c:pt>
                <c:pt idx="519">
                  <c:v>292.41199999999998</c:v>
                </c:pt>
                <c:pt idx="520">
                  <c:v>13.683999999999999</c:v>
                </c:pt>
                <c:pt idx="521">
                  <c:v>0.14000000000000001</c:v>
                </c:pt>
                <c:pt idx="522">
                  <c:v>-12.946999999999999</c:v>
                </c:pt>
                <c:pt idx="525">
                  <c:v>60.969000000000001</c:v>
                </c:pt>
                <c:pt idx="526">
                  <c:v>24.283999999999999</c:v>
                </c:pt>
                <c:pt idx="527">
                  <c:v>5.2290000000000001</c:v>
                </c:pt>
                <c:pt idx="528">
                  <c:v>-31.574999999999999</c:v>
                </c:pt>
                <c:pt idx="530">
                  <c:v>64.293000000000006</c:v>
                </c:pt>
                <c:pt idx="531">
                  <c:v>11.04</c:v>
                </c:pt>
                <c:pt idx="532">
                  <c:v>-2.2120000000000002</c:v>
                </c:pt>
                <c:pt idx="533">
                  <c:v>-14.92</c:v>
                </c:pt>
                <c:pt idx="536">
                  <c:v>47.149000000000001</c:v>
                </c:pt>
                <c:pt idx="537">
                  <c:v>22.997</c:v>
                </c:pt>
                <c:pt idx="538">
                  <c:v>4.6749999999999998</c:v>
                </c:pt>
                <c:pt idx="539">
                  <c:v>-55.085999999999999</c:v>
                </c:pt>
                <c:pt idx="541">
                  <c:v>43.985999999999997</c:v>
                </c:pt>
                <c:pt idx="542">
                  <c:v>9.3130000000000006</c:v>
                </c:pt>
                <c:pt idx="543">
                  <c:v>-3.6989999999999998</c:v>
                </c:pt>
                <c:pt idx="544">
                  <c:v>-18.074000000000002</c:v>
                </c:pt>
                <c:pt idx="547">
                  <c:v>40.976999999999997</c:v>
                </c:pt>
                <c:pt idx="548">
                  <c:v>20.760999999999999</c:v>
                </c:pt>
                <c:pt idx="549">
                  <c:v>2.4590000000000001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D9-44CD-B560-8259946387A8}"/>
            </c:ext>
          </c:extLst>
        </c:ser>
        <c:ser>
          <c:idx val="0"/>
          <c:order val="2"/>
          <c:tx>
            <c:strRef>
              <c:f>'Callisto (2)'!$G$30</c:f>
              <c:strCache>
                <c:ptCount val="1"/>
                <c:pt idx="0">
                  <c:v>D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(2)'!$D$31:$D$580</c:f>
              <c:numCache>
                <c:formatCode>0.000</c:formatCode>
                <c:ptCount val="550"/>
                <c:pt idx="0">
                  <c:v>1600.9159999999999</c:v>
                </c:pt>
                <c:pt idx="1">
                  <c:v>1602</c:v>
                </c:pt>
                <c:pt idx="2">
                  <c:v>1603.0840000000001</c:v>
                </c:pt>
                <c:pt idx="3">
                  <c:v>1604.171</c:v>
                </c:pt>
                <c:pt idx="4">
                  <c:v>1605.2619999999999</c:v>
                </c:pt>
                <c:pt idx="5">
                  <c:v>1606.3579999999999</c:v>
                </c:pt>
                <c:pt idx="6">
                  <c:v>1607.4580000000001</c:v>
                </c:pt>
                <c:pt idx="7">
                  <c:v>1608.56</c:v>
                </c:pt>
                <c:pt idx="8">
                  <c:v>1609.6590000000001</c:v>
                </c:pt>
                <c:pt idx="9">
                  <c:v>1610.7529999999999</c:v>
                </c:pt>
                <c:pt idx="10">
                  <c:v>1611.8430000000001</c:v>
                </c:pt>
                <c:pt idx="11">
                  <c:v>1612.9280000000001</c:v>
                </c:pt>
                <c:pt idx="12">
                  <c:v>1614.0119999999999</c:v>
                </c:pt>
                <c:pt idx="13">
                  <c:v>1615.096</c:v>
                </c:pt>
                <c:pt idx="14">
                  <c:v>1616.184</c:v>
                </c:pt>
                <c:pt idx="15">
                  <c:v>1617.2750000000001</c:v>
                </c:pt>
                <c:pt idx="16">
                  <c:v>1618.3720000000001</c:v>
                </c:pt>
                <c:pt idx="17">
                  <c:v>1619.472</c:v>
                </c:pt>
                <c:pt idx="18">
                  <c:v>1620.5740000000001</c:v>
                </c:pt>
                <c:pt idx="19">
                  <c:v>1621.672</c:v>
                </c:pt>
                <c:pt idx="20">
                  <c:v>1622.7660000000001</c:v>
                </c:pt>
                <c:pt idx="21">
                  <c:v>1623.855</c:v>
                </c:pt>
                <c:pt idx="22">
                  <c:v>1624.94</c:v>
                </c:pt>
                <c:pt idx="23">
                  <c:v>1626.0239999999999</c:v>
                </c:pt>
                <c:pt idx="24">
                  <c:v>1627.1079999999999</c:v>
                </c:pt>
                <c:pt idx="25">
                  <c:v>1628.1959999999999</c:v>
                </c:pt>
                <c:pt idx="26">
                  <c:v>1629.288</c:v>
                </c:pt>
                <c:pt idx="27">
                  <c:v>1630.385</c:v>
                </c:pt>
                <c:pt idx="28">
                  <c:v>1631.4860000000001</c:v>
                </c:pt>
                <c:pt idx="29">
                  <c:v>1632.588</c:v>
                </c:pt>
                <c:pt idx="30">
                  <c:v>1633.6859999999999</c:v>
                </c:pt>
                <c:pt idx="31">
                  <c:v>1634.779</c:v>
                </c:pt>
                <c:pt idx="32">
                  <c:v>1635.8679999999999</c:v>
                </c:pt>
                <c:pt idx="33">
                  <c:v>1636.952</c:v>
                </c:pt>
                <c:pt idx="34">
                  <c:v>1638.0360000000001</c:v>
                </c:pt>
                <c:pt idx="35">
                  <c:v>1639.12</c:v>
                </c:pt>
                <c:pt idx="36">
                  <c:v>1640.2080000000001</c:v>
                </c:pt>
                <c:pt idx="37">
                  <c:v>1641.3009999999999</c:v>
                </c:pt>
                <c:pt idx="38">
                  <c:v>1642.4</c:v>
                </c:pt>
                <c:pt idx="39">
                  <c:v>1643.501</c:v>
                </c:pt>
                <c:pt idx="40">
                  <c:v>1644.6020000000001</c:v>
                </c:pt>
                <c:pt idx="41">
                  <c:v>1645.7</c:v>
                </c:pt>
                <c:pt idx="42">
                  <c:v>1646.7919999999999</c:v>
                </c:pt>
                <c:pt idx="43">
                  <c:v>1647.88</c:v>
                </c:pt>
                <c:pt idx="44">
                  <c:v>1648.9639999999999</c:v>
                </c:pt>
                <c:pt idx="45">
                  <c:v>1650.048</c:v>
                </c:pt>
                <c:pt idx="46">
                  <c:v>1651.133</c:v>
                </c:pt>
                <c:pt idx="47">
                  <c:v>1652.221</c:v>
                </c:pt>
                <c:pt idx="48">
                  <c:v>1653.3150000000001</c:v>
                </c:pt>
                <c:pt idx="49">
                  <c:v>1654.414</c:v>
                </c:pt>
                <c:pt idx="50">
                  <c:v>1655.5160000000001</c:v>
                </c:pt>
                <c:pt idx="51">
                  <c:v>1656.616</c:v>
                </c:pt>
                <c:pt idx="52">
                  <c:v>1657.713</c:v>
                </c:pt>
                <c:pt idx="53">
                  <c:v>1658.8050000000001</c:v>
                </c:pt>
                <c:pt idx="54">
                  <c:v>1659.8920000000001</c:v>
                </c:pt>
                <c:pt idx="55">
                  <c:v>1660.9760000000001</c:v>
                </c:pt>
                <c:pt idx="56">
                  <c:v>1662.06</c:v>
                </c:pt>
                <c:pt idx="57">
                  <c:v>1663.145</c:v>
                </c:pt>
                <c:pt idx="58">
                  <c:v>1664.2349999999999</c:v>
                </c:pt>
                <c:pt idx="59">
                  <c:v>1665.329</c:v>
                </c:pt>
                <c:pt idx="60">
                  <c:v>1666.4280000000001</c:v>
                </c:pt>
                <c:pt idx="61">
                  <c:v>1667.53</c:v>
                </c:pt>
                <c:pt idx="62">
                  <c:v>1668.63</c:v>
                </c:pt>
                <c:pt idx="63">
                  <c:v>1669.7260000000001</c:v>
                </c:pt>
                <c:pt idx="64">
                  <c:v>1670.817</c:v>
                </c:pt>
                <c:pt idx="65">
                  <c:v>1671.904</c:v>
                </c:pt>
                <c:pt idx="66">
                  <c:v>1672.9880000000001</c:v>
                </c:pt>
                <c:pt idx="67">
                  <c:v>1674.0719999999999</c:v>
                </c:pt>
                <c:pt idx="68">
                  <c:v>1675.1579999999999</c:v>
                </c:pt>
                <c:pt idx="69">
                  <c:v>1676.248</c:v>
                </c:pt>
                <c:pt idx="70">
                  <c:v>1677.3430000000001</c:v>
                </c:pt>
                <c:pt idx="71">
                  <c:v>1678.442</c:v>
                </c:pt>
                <c:pt idx="72">
                  <c:v>1679.5440000000001</c:v>
                </c:pt>
                <c:pt idx="73">
                  <c:v>1680.644</c:v>
                </c:pt>
                <c:pt idx="74">
                  <c:v>1681.739</c:v>
                </c:pt>
                <c:pt idx="75">
                  <c:v>1682.83</c:v>
                </c:pt>
                <c:pt idx="76">
                  <c:v>1683.9159999999999</c:v>
                </c:pt>
                <c:pt idx="77">
                  <c:v>1685</c:v>
                </c:pt>
                <c:pt idx="78">
                  <c:v>1686.0830000000001</c:v>
                </c:pt>
                <c:pt idx="79">
                  <c:v>1687.17</c:v>
                </c:pt>
                <c:pt idx="80">
                  <c:v>1688.26</c:v>
                </c:pt>
                <c:pt idx="81">
                  <c:v>1689.356</c:v>
                </c:pt>
                <c:pt idx="82">
                  <c:v>1690.4559999999999</c:v>
                </c:pt>
                <c:pt idx="83">
                  <c:v>1691.558</c:v>
                </c:pt>
                <c:pt idx="84">
                  <c:v>1692.6569999999999</c:v>
                </c:pt>
                <c:pt idx="85">
                  <c:v>1693.752</c:v>
                </c:pt>
                <c:pt idx="86">
                  <c:v>1694.8420000000001</c:v>
                </c:pt>
                <c:pt idx="87">
                  <c:v>1695.9280000000001</c:v>
                </c:pt>
                <c:pt idx="88">
                  <c:v>1697.011</c:v>
                </c:pt>
                <c:pt idx="89">
                  <c:v>1698.095</c:v>
                </c:pt>
                <c:pt idx="90">
                  <c:v>1699.182</c:v>
                </c:pt>
                <c:pt idx="91">
                  <c:v>1700.2729999999999</c:v>
                </c:pt>
                <c:pt idx="92">
                  <c:v>1701.37</c:v>
                </c:pt>
                <c:pt idx="93">
                  <c:v>1702.471</c:v>
                </c:pt>
                <c:pt idx="94">
                  <c:v>1703.5719999999999</c:v>
                </c:pt>
                <c:pt idx="95">
                  <c:v>1704.671</c:v>
                </c:pt>
                <c:pt idx="96">
                  <c:v>1705.7650000000001</c:v>
                </c:pt>
                <c:pt idx="97">
                  <c:v>1706.854</c:v>
                </c:pt>
                <c:pt idx="98">
                  <c:v>1707.94</c:v>
                </c:pt>
                <c:pt idx="99">
                  <c:v>1709.0229999999999</c:v>
                </c:pt>
                <c:pt idx="100">
                  <c:v>1710.107</c:v>
                </c:pt>
                <c:pt idx="101">
                  <c:v>1711.1949999999999</c:v>
                </c:pt>
                <c:pt idx="102">
                  <c:v>1712.287</c:v>
                </c:pt>
                <c:pt idx="103">
                  <c:v>1713.384</c:v>
                </c:pt>
                <c:pt idx="104">
                  <c:v>1714.4849999999999</c:v>
                </c:pt>
                <c:pt idx="105">
                  <c:v>1715.587</c:v>
                </c:pt>
                <c:pt idx="106">
                  <c:v>1716.6849999999999</c:v>
                </c:pt>
                <c:pt idx="107">
                  <c:v>1717.778</c:v>
                </c:pt>
                <c:pt idx="108">
                  <c:v>1718.867</c:v>
                </c:pt>
                <c:pt idx="109">
                  <c:v>1719.951</c:v>
                </c:pt>
                <c:pt idx="110">
                  <c:v>1721.0350000000001</c:v>
                </c:pt>
                <c:pt idx="111">
                  <c:v>1722.12</c:v>
                </c:pt>
                <c:pt idx="112">
                  <c:v>1723.2080000000001</c:v>
                </c:pt>
                <c:pt idx="113">
                  <c:v>1724.3009999999999</c:v>
                </c:pt>
                <c:pt idx="114">
                  <c:v>1725.3989999999999</c:v>
                </c:pt>
                <c:pt idx="115">
                  <c:v>1726.5</c:v>
                </c:pt>
                <c:pt idx="116">
                  <c:v>1727.6010000000001</c:v>
                </c:pt>
                <c:pt idx="117">
                  <c:v>1728.6980000000001</c:v>
                </c:pt>
                <c:pt idx="118">
                  <c:v>1729.7909999999999</c:v>
                </c:pt>
                <c:pt idx="119">
                  <c:v>1730.8789999999999</c:v>
                </c:pt>
                <c:pt idx="120">
                  <c:v>1731.963</c:v>
                </c:pt>
                <c:pt idx="121">
                  <c:v>1733.047</c:v>
                </c:pt>
                <c:pt idx="122">
                  <c:v>1734.1320000000001</c:v>
                </c:pt>
                <c:pt idx="123">
                  <c:v>1735.22</c:v>
                </c:pt>
                <c:pt idx="124">
                  <c:v>1736.3140000000001</c:v>
                </c:pt>
                <c:pt idx="125">
                  <c:v>1737.412</c:v>
                </c:pt>
                <c:pt idx="126">
                  <c:v>1738.5139999999999</c:v>
                </c:pt>
                <c:pt idx="127">
                  <c:v>1739.615</c:v>
                </c:pt>
                <c:pt idx="128">
                  <c:v>1740.712</c:v>
                </c:pt>
                <c:pt idx="129">
                  <c:v>1741.8030000000001</c:v>
                </c:pt>
                <c:pt idx="130">
                  <c:v>1742.8910000000001</c:v>
                </c:pt>
                <c:pt idx="131">
                  <c:v>1743.9749999999999</c:v>
                </c:pt>
                <c:pt idx="132">
                  <c:v>1745.059</c:v>
                </c:pt>
                <c:pt idx="133">
                  <c:v>1746.144</c:v>
                </c:pt>
                <c:pt idx="134">
                  <c:v>1747.2329999999999</c:v>
                </c:pt>
                <c:pt idx="135">
                  <c:v>1748.327</c:v>
                </c:pt>
                <c:pt idx="136">
                  <c:v>1749.4259999999999</c:v>
                </c:pt>
                <c:pt idx="137">
                  <c:v>1750.528</c:v>
                </c:pt>
                <c:pt idx="138">
                  <c:v>1751.6279999999999</c:v>
                </c:pt>
                <c:pt idx="139">
                  <c:v>1752.7249999999999</c:v>
                </c:pt>
                <c:pt idx="140">
                  <c:v>1753.816</c:v>
                </c:pt>
                <c:pt idx="141">
                  <c:v>1754.903</c:v>
                </c:pt>
                <c:pt idx="142">
                  <c:v>1755.9870000000001</c:v>
                </c:pt>
                <c:pt idx="143">
                  <c:v>1757.0709999999999</c:v>
                </c:pt>
                <c:pt idx="144">
                  <c:v>1758.1559999999999</c:v>
                </c:pt>
                <c:pt idx="145">
                  <c:v>1759.2460000000001</c:v>
                </c:pt>
                <c:pt idx="146">
                  <c:v>1760.3409999999999</c:v>
                </c:pt>
                <c:pt idx="147">
                  <c:v>1761.44</c:v>
                </c:pt>
                <c:pt idx="148">
                  <c:v>1762.5419999999999</c:v>
                </c:pt>
                <c:pt idx="149">
                  <c:v>1763.6420000000001</c:v>
                </c:pt>
                <c:pt idx="150">
                  <c:v>1764.7380000000001</c:v>
                </c:pt>
                <c:pt idx="151">
                  <c:v>1765.829</c:v>
                </c:pt>
                <c:pt idx="152">
                  <c:v>1766.915</c:v>
                </c:pt>
                <c:pt idx="153">
                  <c:v>1767.999</c:v>
                </c:pt>
                <c:pt idx="154">
                  <c:v>1769.0820000000001</c:v>
                </c:pt>
                <c:pt idx="155">
                  <c:v>1770.1679999999999</c:v>
                </c:pt>
                <c:pt idx="156">
                  <c:v>1771.259</c:v>
                </c:pt>
                <c:pt idx="157">
                  <c:v>1772.355</c:v>
                </c:pt>
                <c:pt idx="158">
                  <c:v>1773.4549999999999</c:v>
                </c:pt>
                <c:pt idx="159">
                  <c:v>1774.557</c:v>
                </c:pt>
                <c:pt idx="160">
                  <c:v>1775.6559999999999</c:v>
                </c:pt>
                <c:pt idx="161">
                  <c:v>1776.751</c:v>
                </c:pt>
                <c:pt idx="162">
                  <c:v>1777.8409999999999</c:v>
                </c:pt>
                <c:pt idx="163">
                  <c:v>1778.9269999999999</c:v>
                </c:pt>
                <c:pt idx="164">
                  <c:v>1780.01</c:v>
                </c:pt>
                <c:pt idx="165">
                  <c:v>1781.0940000000001</c:v>
                </c:pt>
                <c:pt idx="166">
                  <c:v>1782.181</c:v>
                </c:pt>
                <c:pt idx="167">
                  <c:v>1783.2719999999999</c:v>
                </c:pt>
                <c:pt idx="168">
                  <c:v>1784.3689999999999</c:v>
                </c:pt>
                <c:pt idx="169">
                  <c:v>1785.4690000000001</c:v>
                </c:pt>
                <c:pt idx="170">
                  <c:v>1786.5709999999999</c:v>
                </c:pt>
                <c:pt idx="171">
                  <c:v>1787.67</c:v>
                </c:pt>
                <c:pt idx="172">
                  <c:v>1788.7639999999999</c:v>
                </c:pt>
                <c:pt idx="173">
                  <c:v>1789.8530000000001</c:v>
                </c:pt>
                <c:pt idx="174">
                  <c:v>1790.9380000000001</c:v>
                </c:pt>
                <c:pt idx="175">
                  <c:v>1792.0219999999999</c:v>
                </c:pt>
                <c:pt idx="176">
                  <c:v>1793.106</c:v>
                </c:pt>
                <c:pt idx="177">
                  <c:v>1794.194</c:v>
                </c:pt>
                <c:pt idx="178">
                  <c:v>1795.2860000000001</c:v>
                </c:pt>
                <c:pt idx="179">
                  <c:v>1796.383</c:v>
                </c:pt>
                <c:pt idx="180">
                  <c:v>1797.4829999999999</c:v>
                </c:pt>
                <c:pt idx="181">
                  <c:v>1798.585</c:v>
                </c:pt>
                <c:pt idx="182">
                  <c:v>1799.683</c:v>
                </c:pt>
                <c:pt idx="183">
                  <c:v>1800.777</c:v>
                </c:pt>
                <c:pt idx="184">
                  <c:v>1801.865</c:v>
                </c:pt>
                <c:pt idx="185">
                  <c:v>1802.95</c:v>
                </c:pt>
                <c:pt idx="186">
                  <c:v>1804.0340000000001</c:v>
                </c:pt>
                <c:pt idx="187">
                  <c:v>1805.1179999999999</c:v>
                </c:pt>
                <c:pt idx="188">
                  <c:v>1806.2059999999999</c:v>
                </c:pt>
                <c:pt idx="189">
                  <c:v>1807.298</c:v>
                </c:pt>
                <c:pt idx="190">
                  <c:v>1808.396</c:v>
                </c:pt>
                <c:pt idx="191">
                  <c:v>1809.4970000000001</c:v>
                </c:pt>
                <c:pt idx="192">
                  <c:v>1810.598</c:v>
                </c:pt>
                <c:pt idx="193">
                  <c:v>1811.6969999999999</c:v>
                </c:pt>
                <c:pt idx="194">
                  <c:v>1812.79</c:v>
                </c:pt>
                <c:pt idx="195">
                  <c:v>1813.8779999999999</c:v>
                </c:pt>
                <c:pt idx="196">
                  <c:v>1814.962</c:v>
                </c:pt>
                <c:pt idx="197">
                  <c:v>1816.046</c:v>
                </c:pt>
                <c:pt idx="198">
                  <c:v>1817.13</c:v>
                </c:pt>
                <c:pt idx="199">
                  <c:v>1818.2190000000001</c:v>
                </c:pt>
                <c:pt idx="200">
                  <c:v>1819.3119999999999</c:v>
                </c:pt>
                <c:pt idx="201">
                  <c:v>1820.41</c:v>
                </c:pt>
                <c:pt idx="202">
                  <c:v>1821.5119999999999</c:v>
                </c:pt>
                <c:pt idx="203">
                  <c:v>1822.6130000000001</c:v>
                </c:pt>
                <c:pt idx="204">
                  <c:v>1823.71</c:v>
                </c:pt>
                <c:pt idx="205">
                  <c:v>1824.8019999999999</c:v>
                </c:pt>
                <c:pt idx="206">
                  <c:v>1825.89</c:v>
                </c:pt>
                <c:pt idx="207">
                  <c:v>1826.9739999999999</c:v>
                </c:pt>
                <c:pt idx="208">
                  <c:v>1828.057</c:v>
                </c:pt>
                <c:pt idx="209">
                  <c:v>1829.1420000000001</c:v>
                </c:pt>
                <c:pt idx="210">
                  <c:v>1830.231</c:v>
                </c:pt>
                <c:pt idx="211">
                  <c:v>1831.326</c:v>
                </c:pt>
                <c:pt idx="212">
                  <c:v>1832.425</c:v>
                </c:pt>
                <c:pt idx="213">
                  <c:v>1833.5260000000001</c:v>
                </c:pt>
                <c:pt idx="214">
                  <c:v>1834.627</c:v>
                </c:pt>
                <c:pt idx="215">
                  <c:v>1835.723</c:v>
                </c:pt>
                <c:pt idx="216">
                  <c:v>1836.8150000000001</c:v>
                </c:pt>
                <c:pt idx="217">
                  <c:v>1837.902</c:v>
                </c:pt>
                <c:pt idx="218">
                  <c:v>1838.9860000000001</c:v>
                </c:pt>
                <c:pt idx="219">
                  <c:v>1840.069</c:v>
                </c:pt>
                <c:pt idx="220">
                  <c:v>1841.155</c:v>
                </c:pt>
                <c:pt idx="221">
                  <c:v>1842.2449999999999</c:v>
                </c:pt>
                <c:pt idx="222">
                  <c:v>1843.3389999999999</c:v>
                </c:pt>
                <c:pt idx="223">
                  <c:v>1844.4390000000001</c:v>
                </c:pt>
                <c:pt idx="224">
                  <c:v>1845.54</c:v>
                </c:pt>
                <c:pt idx="225">
                  <c:v>1846.6410000000001</c:v>
                </c:pt>
                <c:pt idx="226">
                  <c:v>1847.7360000000001</c:v>
                </c:pt>
                <c:pt idx="227">
                  <c:v>1848.827</c:v>
                </c:pt>
                <c:pt idx="228">
                  <c:v>1849.913</c:v>
                </c:pt>
                <c:pt idx="229">
                  <c:v>1850.9970000000001</c:v>
                </c:pt>
                <c:pt idx="230">
                  <c:v>1852.0809999999999</c:v>
                </c:pt>
                <c:pt idx="231">
                  <c:v>1853.1669999999999</c:v>
                </c:pt>
                <c:pt idx="232">
                  <c:v>1854.258</c:v>
                </c:pt>
                <c:pt idx="233">
                  <c:v>1855.3530000000001</c:v>
                </c:pt>
                <c:pt idx="234">
                  <c:v>1856.453</c:v>
                </c:pt>
                <c:pt idx="235">
                  <c:v>1857.5540000000001</c:v>
                </c:pt>
                <c:pt idx="236">
                  <c:v>1858.654</c:v>
                </c:pt>
                <c:pt idx="237">
                  <c:v>1859.749</c:v>
                </c:pt>
                <c:pt idx="238">
                  <c:v>1860.8389999999999</c:v>
                </c:pt>
                <c:pt idx="239">
                  <c:v>1861.925</c:v>
                </c:pt>
                <c:pt idx="240">
                  <c:v>1863.009</c:v>
                </c:pt>
                <c:pt idx="241">
                  <c:v>1864.0930000000001</c:v>
                </c:pt>
                <c:pt idx="242">
                  <c:v>1865.1790000000001</c:v>
                </c:pt>
                <c:pt idx="243">
                  <c:v>1866.27</c:v>
                </c:pt>
                <c:pt idx="244">
                  <c:v>1867.366</c:v>
                </c:pt>
                <c:pt idx="245">
                  <c:v>1868.4670000000001</c:v>
                </c:pt>
                <c:pt idx="246">
                  <c:v>1869.568</c:v>
                </c:pt>
                <c:pt idx="247">
                  <c:v>1870.6679999999999</c:v>
                </c:pt>
                <c:pt idx="248">
                  <c:v>1871.7619999999999</c:v>
                </c:pt>
                <c:pt idx="249">
                  <c:v>1872.8520000000001</c:v>
                </c:pt>
                <c:pt idx="250">
                  <c:v>1873.9369999999999</c:v>
                </c:pt>
                <c:pt idx="251">
                  <c:v>1875.021</c:v>
                </c:pt>
                <c:pt idx="252">
                  <c:v>1876.105</c:v>
                </c:pt>
                <c:pt idx="253">
                  <c:v>1877.192</c:v>
                </c:pt>
                <c:pt idx="254">
                  <c:v>1878.2829999999999</c:v>
                </c:pt>
                <c:pt idx="255">
                  <c:v>1879.38</c:v>
                </c:pt>
                <c:pt idx="256">
                  <c:v>1880.481</c:v>
                </c:pt>
                <c:pt idx="257">
                  <c:v>1881.5820000000001</c:v>
                </c:pt>
                <c:pt idx="258">
                  <c:v>1882.681</c:v>
                </c:pt>
                <c:pt idx="259">
                  <c:v>1883.7750000000001</c:v>
                </c:pt>
                <c:pt idx="260">
                  <c:v>1884.864</c:v>
                </c:pt>
                <c:pt idx="261">
                  <c:v>1885.9490000000001</c:v>
                </c:pt>
                <c:pt idx="262">
                  <c:v>1887.0319999999999</c:v>
                </c:pt>
                <c:pt idx="263">
                  <c:v>1888.117</c:v>
                </c:pt>
                <c:pt idx="264">
                  <c:v>1889.204</c:v>
                </c:pt>
                <c:pt idx="265">
                  <c:v>1890.297</c:v>
                </c:pt>
                <c:pt idx="266">
                  <c:v>1891.394</c:v>
                </c:pt>
                <c:pt idx="267">
                  <c:v>1892.4949999999999</c:v>
                </c:pt>
                <c:pt idx="268">
                  <c:v>1893.597</c:v>
                </c:pt>
                <c:pt idx="269">
                  <c:v>1894.6949999999999</c:v>
                </c:pt>
                <c:pt idx="270">
                  <c:v>1895.788</c:v>
                </c:pt>
                <c:pt idx="271">
                  <c:v>1896.876</c:v>
                </c:pt>
                <c:pt idx="272">
                  <c:v>1897.961</c:v>
                </c:pt>
                <c:pt idx="273">
                  <c:v>1899.0440000000001</c:v>
                </c:pt>
                <c:pt idx="274">
                  <c:v>1900.1289999999999</c:v>
                </c:pt>
                <c:pt idx="275">
                  <c:v>1901.2170000000001</c:v>
                </c:pt>
                <c:pt idx="276">
                  <c:v>1902.31</c:v>
                </c:pt>
                <c:pt idx="277">
                  <c:v>1903.4079999999999</c:v>
                </c:pt>
                <c:pt idx="278">
                  <c:v>1904.51</c:v>
                </c:pt>
                <c:pt idx="279">
                  <c:v>1905.6110000000001</c:v>
                </c:pt>
                <c:pt idx="280">
                  <c:v>1906.7080000000001</c:v>
                </c:pt>
                <c:pt idx="281">
                  <c:v>1907.8</c:v>
                </c:pt>
                <c:pt idx="282">
                  <c:v>1908.8879999999999</c:v>
                </c:pt>
                <c:pt idx="283">
                  <c:v>1909.972</c:v>
                </c:pt>
                <c:pt idx="284">
                  <c:v>1911.056</c:v>
                </c:pt>
                <c:pt idx="285">
                  <c:v>1912.1410000000001</c:v>
                </c:pt>
                <c:pt idx="286">
                  <c:v>1913.23</c:v>
                </c:pt>
                <c:pt idx="287">
                  <c:v>1914.3240000000001</c:v>
                </c:pt>
                <c:pt idx="288">
                  <c:v>1915.422</c:v>
                </c:pt>
                <c:pt idx="289">
                  <c:v>1916.5239999999999</c:v>
                </c:pt>
                <c:pt idx="290">
                  <c:v>1917.624</c:v>
                </c:pt>
                <c:pt idx="291">
                  <c:v>1918.721</c:v>
                </c:pt>
                <c:pt idx="292">
                  <c:v>1919.8130000000001</c:v>
                </c:pt>
                <c:pt idx="293">
                  <c:v>1920.9</c:v>
                </c:pt>
                <c:pt idx="294">
                  <c:v>1921.9839999999999</c:v>
                </c:pt>
                <c:pt idx="295">
                  <c:v>1923.068</c:v>
                </c:pt>
                <c:pt idx="296">
                  <c:v>1924.153</c:v>
                </c:pt>
                <c:pt idx="297">
                  <c:v>1925.2429999999999</c:v>
                </c:pt>
                <c:pt idx="298">
                  <c:v>1926.337</c:v>
                </c:pt>
                <c:pt idx="299">
                  <c:v>1927.4359999999999</c:v>
                </c:pt>
                <c:pt idx="300">
                  <c:v>1928.537</c:v>
                </c:pt>
                <c:pt idx="301">
                  <c:v>1929.6379999999999</c:v>
                </c:pt>
                <c:pt idx="302">
                  <c:v>1930.7339999999999</c:v>
                </c:pt>
                <c:pt idx="303">
                  <c:v>1931.825</c:v>
                </c:pt>
                <c:pt idx="304">
                  <c:v>1932.912</c:v>
                </c:pt>
                <c:pt idx="305">
                  <c:v>1933.9960000000001</c:v>
                </c:pt>
                <c:pt idx="306">
                  <c:v>1935.08</c:v>
                </c:pt>
                <c:pt idx="307">
                  <c:v>1936.165</c:v>
                </c:pt>
                <c:pt idx="308">
                  <c:v>1937.2550000000001</c:v>
                </c:pt>
                <c:pt idx="309">
                  <c:v>1938.35</c:v>
                </c:pt>
                <c:pt idx="310">
                  <c:v>1939.45</c:v>
                </c:pt>
                <c:pt idx="311">
                  <c:v>1940.5519999999999</c:v>
                </c:pt>
                <c:pt idx="312">
                  <c:v>1941.652</c:v>
                </c:pt>
                <c:pt idx="313">
                  <c:v>1942.7470000000001</c:v>
                </c:pt>
                <c:pt idx="314">
                  <c:v>1943.838</c:v>
                </c:pt>
                <c:pt idx="315">
                  <c:v>1944.924</c:v>
                </c:pt>
                <c:pt idx="316">
                  <c:v>1946.0070000000001</c:v>
                </c:pt>
                <c:pt idx="317">
                  <c:v>1947.0909999999999</c:v>
                </c:pt>
                <c:pt idx="318">
                  <c:v>1948.1780000000001</c:v>
                </c:pt>
                <c:pt idx="319">
                  <c:v>1949.268</c:v>
                </c:pt>
                <c:pt idx="320">
                  <c:v>1950.364</c:v>
                </c:pt>
                <c:pt idx="321">
                  <c:v>1951.4649999999999</c:v>
                </c:pt>
                <c:pt idx="322">
                  <c:v>1952.566</c:v>
                </c:pt>
                <c:pt idx="323">
                  <c:v>1953.6659999999999</c:v>
                </c:pt>
                <c:pt idx="324">
                  <c:v>1954.761</c:v>
                </c:pt>
                <c:pt idx="325">
                  <c:v>1955.85</c:v>
                </c:pt>
                <c:pt idx="326">
                  <c:v>1956.9359999999999</c:v>
                </c:pt>
                <c:pt idx="327">
                  <c:v>1958.019</c:v>
                </c:pt>
                <c:pt idx="328">
                  <c:v>1959.1030000000001</c:v>
                </c:pt>
                <c:pt idx="329">
                  <c:v>1960.19</c:v>
                </c:pt>
                <c:pt idx="330">
                  <c:v>1961.2819999999999</c:v>
                </c:pt>
                <c:pt idx="331">
                  <c:v>1962.3779999999999</c:v>
                </c:pt>
                <c:pt idx="332">
                  <c:v>1963.479</c:v>
                </c:pt>
                <c:pt idx="333">
                  <c:v>1964.58</c:v>
                </c:pt>
                <c:pt idx="334">
                  <c:v>1965.6790000000001</c:v>
                </c:pt>
                <c:pt idx="335">
                  <c:v>1966.7729999999999</c:v>
                </c:pt>
                <c:pt idx="336">
                  <c:v>1967.8620000000001</c:v>
                </c:pt>
                <c:pt idx="337">
                  <c:v>1968.9469999999999</c:v>
                </c:pt>
                <c:pt idx="338">
                  <c:v>1970.0309999999999</c:v>
                </c:pt>
                <c:pt idx="339">
                  <c:v>1971.115</c:v>
                </c:pt>
                <c:pt idx="340">
                  <c:v>1972.203</c:v>
                </c:pt>
                <c:pt idx="341">
                  <c:v>1973.2950000000001</c:v>
                </c:pt>
                <c:pt idx="342">
                  <c:v>1974.3920000000001</c:v>
                </c:pt>
                <c:pt idx="343">
                  <c:v>1975.4929999999999</c:v>
                </c:pt>
                <c:pt idx="344">
                  <c:v>1976.5940000000001</c:v>
                </c:pt>
                <c:pt idx="345">
                  <c:v>1977.693</c:v>
                </c:pt>
                <c:pt idx="346">
                  <c:v>1978.7860000000001</c:v>
                </c:pt>
                <c:pt idx="347">
                  <c:v>1979.874</c:v>
                </c:pt>
                <c:pt idx="348">
                  <c:v>1980.9590000000001</c:v>
                </c:pt>
                <c:pt idx="349">
                  <c:v>1982.0429999999999</c:v>
                </c:pt>
                <c:pt idx="350">
                  <c:v>1983.127</c:v>
                </c:pt>
                <c:pt idx="351">
                  <c:v>1984.2149999999999</c:v>
                </c:pt>
                <c:pt idx="352">
                  <c:v>1985.308</c:v>
                </c:pt>
                <c:pt idx="353">
                  <c:v>1986.4059999999999</c:v>
                </c:pt>
                <c:pt idx="354">
                  <c:v>1987.5070000000001</c:v>
                </c:pt>
                <c:pt idx="355">
                  <c:v>1988.6079999999999</c:v>
                </c:pt>
                <c:pt idx="356">
                  <c:v>1989.7059999999999</c:v>
                </c:pt>
                <c:pt idx="357">
                  <c:v>1990.798</c:v>
                </c:pt>
                <c:pt idx="358">
                  <c:v>1991.886</c:v>
                </c:pt>
                <c:pt idx="359">
                  <c:v>1992.971</c:v>
                </c:pt>
                <c:pt idx="360">
                  <c:v>1994.0540000000001</c:v>
                </c:pt>
                <c:pt idx="361">
                  <c:v>1995.1389999999999</c:v>
                </c:pt>
                <c:pt idx="362">
                  <c:v>1996.2280000000001</c:v>
                </c:pt>
                <c:pt idx="363">
                  <c:v>1997.3209999999999</c:v>
                </c:pt>
                <c:pt idx="364">
                  <c:v>1998.42</c:v>
                </c:pt>
                <c:pt idx="365">
                  <c:v>1999.521</c:v>
                </c:pt>
                <c:pt idx="366">
                  <c:v>2000.6220000000001</c:v>
                </c:pt>
                <c:pt idx="367">
                  <c:v>2001.7190000000001</c:v>
                </c:pt>
                <c:pt idx="368">
                  <c:v>2002.8109999999999</c:v>
                </c:pt>
                <c:pt idx="369">
                  <c:v>2003.8979999999999</c:v>
                </c:pt>
                <c:pt idx="370">
                  <c:v>2004.982</c:v>
                </c:pt>
                <c:pt idx="371">
                  <c:v>2006.066</c:v>
                </c:pt>
                <c:pt idx="372">
                  <c:v>2007.1510000000001</c:v>
                </c:pt>
                <c:pt idx="373">
                  <c:v>2008.24</c:v>
                </c:pt>
                <c:pt idx="374">
                  <c:v>2009.335</c:v>
                </c:pt>
                <c:pt idx="375">
                  <c:v>2010.434</c:v>
                </c:pt>
                <c:pt idx="376">
                  <c:v>2011.5350000000001</c:v>
                </c:pt>
                <c:pt idx="377">
                  <c:v>2012.636</c:v>
                </c:pt>
                <c:pt idx="378">
                  <c:v>2013.732</c:v>
                </c:pt>
                <c:pt idx="379">
                  <c:v>2014.8240000000001</c:v>
                </c:pt>
                <c:pt idx="380">
                  <c:v>2015.91</c:v>
                </c:pt>
                <c:pt idx="381">
                  <c:v>2016.9939999999999</c:v>
                </c:pt>
                <c:pt idx="382">
                  <c:v>2018.078</c:v>
                </c:pt>
                <c:pt idx="383">
                  <c:v>2019.163</c:v>
                </c:pt>
                <c:pt idx="384">
                  <c:v>2020.2529999999999</c:v>
                </c:pt>
                <c:pt idx="385">
                  <c:v>2021.348</c:v>
                </c:pt>
                <c:pt idx="386">
                  <c:v>2022.4480000000001</c:v>
                </c:pt>
                <c:pt idx="387">
                  <c:v>2023.55</c:v>
                </c:pt>
                <c:pt idx="388">
                  <c:v>2024.65</c:v>
                </c:pt>
                <c:pt idx="389">
                  <c:v>2025.7449999999999</c:v>
                </c:pt>
                <c:pt idx="390">
                  <c:v>2026.836</c:v>
                </c:pt>
                <c:pt idx="391">
                  <c:v>2027.922</c:v>
                </c:pt>
                <c:pt idx="392">
                  <c:v>2029.0060000000001</c:v>
                </c:pt>
                <c:pt idx="393">
                  <c:v>2030.09</c:v>
                </c:pt>
                <c:pt idx="394">
                  <c:v>2031.1759999999999</c:v>
                </c:pt>
                <c:pt idx="395">
                  <c:v>2032.2660000000001</c:v>
                </c:pt>
                <c:pt idx="396">
                  <c:v>2033.3620000000001</c:v>
                </c:pt>
                <c:pt idx="397">
                  <c:v>2034.462</c:v>
                </c:pt>
                <c:pt idx="398">
                  <c:v>2035.5640000000001</c:v>
                </c:pt>
                <c:pt idx="399">
                  <c:v>2036.663</c:v>
                </c:pt>
                <c:pt idx="400">
                  <c:v>2037.758</c:v>
                </c:pt>
                <c:pt idx="401">
                  <c:v>2038.848</c:v>
                </c:pt>
                <c:pt idx="402">
                  <c:v>2039.934</c:v>
                </c:pt>
                <c:pt idx="403">
                  <c:v>2041.018</c:v>
                </c:pt>
                <c:pt idx="404">
                  <c:v>2042.1020000000001</c:v>
                </c:pt>
                <c:pt idx="405">
                  <c:v>2043.1880000000001</c:v>
                </c:pt>
                <c:pt idx="406">
                  <c:v>2044.279</c:v>
                </c:pt>
                <c:pt idx="407">
                  <c:v>2045.376</c:v>
                </c:pt>
                <c:pt idx="408">
                  <c:v>2046.4760000000001</c:v>
                </c:pt>
                <c:pt idx="409">
                  <c:v>2047.577</c:v>
                </c:pt>
                <c:pt idx="410">
                  <c:v>2048.6759999999999</c:v>
                </c:pt>
                <c:pt idx="411">
                  <c:v>2049.7710000000002</c:v>
                </c:pt>
                <c:pt idx="412">
                  <c:v>2050.86</c:v>
                </c:pt>
                <c:pt idx="413">
                  <c:v>2051.9459999999999</c:v>
                </c:pt>
                <c:pt idx="414">
                  <c:v>2053.029</c:v>
                </c:pt>
                <c:pt idx="415">
                  <c:v>2054.114</c:v>
                </c:pt>
                <c:pt idx="416">
                  <c:v>2055.201</c:v>
                </c:pt>
                <c:pt idx="417">
                  <c:v>2056.2919999999999</c:v>
                </c:pt>
                <c:pt idx="418">
                  <c:v>2057.3890000000001</c:v>
                </c:pt>
                <c:pt idx="419">
                  <c:v>2058.4899999999998</c:v>
                </c:pt>
                <c:pt idx="420">
                  <c:v>2059.5909999999999</c:v>
                </c:pt>
                <c:pt idx="421">
                  <c:v>2060.69</c:v>
                </c:pt>
                <c:pt idx="422">
                  <c:v>2061.7840000000001</c:v>
                </c:pt>
                <c:pt idx="423">
                  <c:v>2062.8719999999998</c:v>
                </c:pt>
                <c:pt idx="424">
                  <c:v>2063.9569999999999</c:v>
                </c:pt>
                <c:pt idx="425">
                  <c:v>2065.0410000000002</c:v>
                </c:pt>
                <c:pt idx="426">
                  <c:v>2066.125</c:v>
                </c:pt>
                <c:pt idx="427">
                  <c:v>2067.2130000000002</c:v>
                </c:pt>
                <c:pt idx="428">
                  <c:v>2068.306</c:v>
                </c:pt>
                <c:pt idx="429">
                  <c:v>2069.4029999999998</c:v>
                </c:pt>
                <c:pt idx="430">
                  <c:v>2070.5050000000001</c:v>
                </c:pt>
                <c:pt idx="431">
                  <c:v>2071.6060000000002</c:v>
                </c:pt>
                <c:pt idx="432">
                  <c:v>2072.7040000000002</c:v>
                </c:pt>
                <c:pt idx="433">
                  <c:v>2073.797</c:v>
                </c:pt>
                <c:pt idx="434">
                  <c:v>2074.884</c:v>
                </c:pt>
                <c:pt idx="435">
                  <c:v>2075.9690000000001</c:v>
                </c:pt>
                <c:pt idx="436">
                  <c:v>2077.0520000000001</c:v>
                </c:pt>
                <c:pt idx="437">
                  <c:v>2078.1370000000002</c:v>
                </c:pt>
                <c:pt idx="438">
                  <c:v>2079.2260000000001</c:v>
                </c:pt>
                <c:pt idx="439">
                  <c:v>2080.319</c:v>
                </c:pt>
                <c:pt idx="440">
                  <c:v>2081.4180000000001</c:v>
                </c:pt>
                <c:pt idx="441">
                  <c:v>2082.5189999999998</c:v>
                </c:pt>
                <c:pt idx="442">
                  <c:v>2083.62</c:v>
                </c:pt>
                <c:pt idx="443">
                  <c:v>2084.7170000000001</c:v>
                </c:pt>
                <c:pt idx="444">
                  <c:v>2085.8090000000002</c:v>
                </c:pt>
                <c:pt idx="445">
                  <c:v>2086.8960000000002</c:v>
                </c:pt>
                <c:pt idx="446">
                  <c:v>2087.9810000000002</c:v>
                </c:pt>
                <c:pt idx="447">
                  <c:v>2089.0639999999999</c:v>
                </c:pt>
                <c:pt idx="448">
                  <c:v>2090.15</c:v>
                </c:pt>
                <c:pt idx="449">
                  <c:v>2091.239</c:v>
                </c:pt>
                <c:pt idx="450">
                  <c:v>2092.3330000000001</c:v>
                </c:pt>
                <c:pt idx="451">
                  <c:v>2093.4319999999998</c:v>
                </c:pt>
                <c:pt idx="452">
                  <c:v>2094.5329999999999</c:v>
                </c:pt>
                <c:pt idx="453">
                  <c:v>2095.634</c:v>
                </c:pt>
                <c:pt idx="454">
                  <c:v>2096.73</c:v>
                </c:pt>
                <c:pt idx="455">
                  <c:v>2097.8209999999999</c:v>
                </c:pt>
                <c:pt idx="456">
                  <c:v>2098.9079999999999</c:v>
                </c:pt>
                <c:pt idx="457">
                  <c:v>2099.9920000000002</c:v>
                </c:pt>
                <c:pt idx="458">
                  <c:v>2101.076</c:v>
                </c:pt>
                <c:pt idx="459">
                  <c:v>2102.1619999999998</c:v>
                </c:pt>
                <c:pt idx="460">
                  <c:v>2103.2510000000002</c:v>
                </c:pt>
                <c:pt idx="461">
                  <c:v>2104.346</c:v>
                </c:pt>
                <c:pt idx="462">
                  <c:v>2105.4450000000002</c:v>
                </c:pt>
                <c:pt idx="463">
                  <c:v>2106.547</c:v>
                </c:pt>
                <c:pt idx="464">
                  <c:v>2107.6469999999999</c:v>
                </c:pt>
                <c:pt idx="465">
                  <c:v>2108.7429999999999</c:v>
                </c:pt>
                <c:pt idx="466">
                  <c:v>2109.8339999999998</c:v>
                </c:pt>
                <c:pt idx="467">
                  <c:v>2110.92</c:v>
                </c:pt>
                <c:pt idx="468">
                  <c:v>2112.0039999999999</c:v>
                </c:pt>
                <c:pt idx="469">
                  <c:v>2113.0880000000002</c:v>
                </c:pt>
                <c:pt idx="470">
                  <c:v>2114.174</c:v>
                </c:pt>
                <c:pt idx="471">
                  <c:v>2115.2640000000001</c:v>
                </c:pt>
                <c:pt idx="472">
                  <c:v>2116.36</c:v>
                </c:pt>
                <c:pt idx="473">
                  <c:v>2117.4589999999998</c:v>
                </c:pt>
                <c:pt idx="474">
                  <c:v>2118.5610000000001</c:v>
                </c:pt>
                <c:pt idx="475">
                  <c:v>2119.6610000000001</c:v>
                </c:pt>
                <c:pt idx="476">
                  <c:v>2120.7559999999999</c:v>
                </c:pt>
                <c:pt idx="477">
                  <c:v>2121.846</c:v>
                </c:pt>
                <c:pt idx="478">
                  <c:v>2122.9319999999998</c:v>
                </c:pt>
                <c:pt idx="479">
                  <c:v>2124.0160000000001</c:v>
                </c:pt>
                <c:pt idx="480">
                  <c:v>2125.1</c:v>
                </c:pt>
                <c:pt idx="481">
                  <c:v>2126.1860000000001</c:v>
                </c:pt>
                <c:pt idx="482">
                  <c:v>2127.277</c:v>
                </c:pt>
                <c:pt idx="483">
                  <c:v>2128.373</c:v>
                </c:pt>
                <c:pt idx="484">
                  <c:v>2129.4740000000002</c:v>
                </c:pt>
                <c:pt idx="485">
                  <c:v>2130.5749999999998</c:v>
                </c:pt>
                <c:pt idx="486">
                  <c:v>2131.6750000000002</c:v>
                </c:pt>
                <c:pt idx="487">
                  <c:v>2132.7689999999998</c:v>
                </c:pt>
                <c:pt idx="488">
                  <c:v>2133.8589999999999</c:v>
                </c:pt>
                <c:pt idx="489">
                  <c:v>2134.944</c:v>
                </c:pt>
                <c:pt idx="490">
                  <c:v>2136.027</c:v>
                </c:pt>
                <c:pt idx="491">
                  <c:v>2137.1120000000001</c:v>
                </c:pt>
                <c:pt idx="492">
                  <c:v>2138.1990000000001</c:v>
                </c:pt>
                <c:pt idx="493">
                  <c:v>2139.29</c:v>
                </c:pt>
                <c:pt idx="494">
                  <c:v>2140.3870000000002</c:v>
                </c:pt>
                <c:pt idx="495">
                  <c:v>2141.4879999999998</c:v>
                </c:pt>
                <c:pt idx="496">
                  <c:v>2142.59</c:v>
                </c:pt>
                <c:pt idx="497">
                  <c:v>2143.6880000000001</c:v>
                </c:pt>
                <c:pt idx="498">
                  <c:v>2144.7820000000002</c:v>
                </c:pt>
                <c:pt idx="499">
                  <c:v>2145.8710000000001</c:v>
                </c:pt>
                <c:pt idx="500">
                  <c:v>2146.9560000000001</c:v>
                </c:pt>
                <c:pt idx="501">
                  <c:v>2148.0390000000002</c:v>
                </c:pt>
                <c:pt idx="502">
                  <c:v>2149.1239999999998</c:v>
                </c:pt>
                <c:pt idx="503">
                  <c:v>2150.2109999999998</c:v>
                </c:pt>
                <c:pt idx="504">
                  <c:v>2151.3040000000001</c:v>
                </c:pt>
                <c:pt idx="505">
                  <c:v>2152.4009999999998</c:v>
                </c:pt>
                <c:pt idx="506">
                  <c:v>2153.502</c:v>
                </c:pt>
                <c:pt idx="507">
                  <c:v>2154.6039999999998</c:v>
                </c:pt>
                <c:pt idx="508">
                  <c:v>2155.7020000000002</c:v>
                </c:pt>
                <c:pt idx="509">
                  <c:v>2156.7950000000001</c:v>
                </c:pt>
                <c:pt idx="510">
                  <c:v>2157.8829999999998</c:v>
                </c:pt>
                <c:pt idx="511">
                  <c:v>2158.9670000000001</c:v>
                </c:pt>
                <c:pt idx="512">
                  <c:v>2160.0509999999999</c:v>
                </c:pt>
                <c:pt idx="513">
                  <c:v>2161.136</c:v>
                </c:pt>
                <c:pt idx="514">
                  <c:v>2162.2240000000002</c:v>
                </c:pt>
                <c:pt idx="515">
                  <c:v>2163.317</c:v>
                </c:pt>
                <c:pt idx="516">
                  <c:v>2164.415</c:v>
                </c:pt>
                <c:pt idx="517">
                  <c:v>2165.5160000000001</c:v>
                </c:pt>
                <c:pt idx="518">
                  <c:v>2166.6170000000002</c:v>
                </c:pt>
                <c:pt idx="519">
                  <c:v>2167.7150000000001</c:v>
                </c:pt>
                <c:pt idx="520">
                  <c:v>2168.8069999999998</c:v>
                </c:pt>
                <c:pt idx="521">
                  <c:v>2169.895</c:v>
                </c:pt>
                <c:pt idx="522">
                  <c:v>2170.9789999999998</c:v>
                </c:pt>
                <c:pt idx="523">
                  <c:v>2172.0630000000001</c:v>
                </c:pt>
                <c:pt idx="524">
                  <c:v>2173.1480000000001</c:v>
                </c:pt>
                <c:pt idx="525">
                  <c:v>2174.2370000000001</c:v>
                </c:pt>
                <c:pt idx="526">
                  <c:v>2175.33</c:v>
                </c:pt>
                <c:pt idx="527">
                  <c:v>2176.4290000000001</c:v>
                </c:pt>
                <c:pt idx="528">
                  <c:v>2177.5300000000002</c:v>
                </c:pt>
                <c:pt idx="529">
                  <c:v>2178.6309999999999</c:v>
                </c:pt>
                <c:pt idx="530">
                  <c:v>2179.7280000000001</c:v>
                </c:pt>
                <c:pt idx="531">
                  <c:v>2180.8200000000002</c:v>
                </c:pt>
                <c:pt idx="532">
                  <c:v>2181.9070000000002</c:v>
                </c:pt>
                <c:pt idx="533">
                  <c:v>2182.991</c:v>
                </c:pt>
                <c:pt idx="534">
                  <c:v>2184.0740000000001</c:v>
                </c:pt>
                <c:pt idx="535">
                  <c:v>2185.16</c:v>
                </c:pt>
                <c:pt idx="536">
                  <c:v>2186.2489999999998</c:v>
                </c:pt>
                <c:pt idx="537">
                  <c:v>2187.3440000000001</c:v>
                </c:pt>
                <c:pt idx="538">
                  <c:v>2188.4430000000002</c:v>
                </c:pt>
                <c:pt idx="539">
                  <c:v>2189.5450000000001</c:v>
                </c:pt>
                <c:pt idx="540">
                  <c:v>2190.645</c:v>
                </c:pt>
                <c:pt idx="541">
                  <c:v>2191.741</c:v>
                </c:pt>
                <c:pt idx="542">
                  <c:v>2192.8319999999999</c:v>
                </c:pt>
                <c:pt idx="543">
                  <c:v>2193.9189999999999</c:v>
                </c:pt>
                <c:pt idx="544">
                  <c:v>2195.002</c:v>
                </c:pt>
                <c:pt idx="545">
                  <c:v>2196.0859999999998</c:v>
                </c:pt>
                <c:pt idx="546">
                  <c:v>2197.172</c:v>
                </c:pt>
                <c:pt idx="547">
                  <c:v>2198.2620000000002</c:v>
                </c:pt>
                <c:pt idx="548">
                  <c:v>2199.3580000000002</c:v>
                </c:pt>
                <c:pt idx="549">
                  <c:v>2200.4580000000001</c:v>
                </c:pt>
              </c:numCache>
            </c:numRef>
          </c:xVal>
          <c:yVal>
            <c:numRef>
              <c:f>'Callisto (2)'!$G$31:$G$580</c:f>
              <c:numCache>
                <c:formatCode>General</c:formatCode>
                <c:ptCount val="550"/>
                <c:pt idx="0" formatCode="0.00">
                  <c:v>-7.2880000000000003</c:v>
                </c:pt>
                <c:pt idx="3" formatCode="0.00">
                  <c:v>79.120999999999995</c:v>
                </c:pt>
                <c:pt idx="4" formatCode="0.00">
                  <c:v>13.541</c:v>
                </c:pt>
                <c:pt idx="5" formatCode="0.00">
                  <c:v>-1.1220000000000001</c:v>
                </c:pt>
                <c:pt idx="6" formatCode="0.00">
                  <c:v>-31.074999999999999</c:v>
                </c:pt>
                <c:pt idx="8" formatCode="0.00">
                  <c:v>211.25800000000001</c:v>
                </c:pt>
                <c:pt idx="9" formatCode="0.00">
                  <c:v>26.689</c:v>
                </c:pt>
                <c:pt idx="10" formatCode="0.00">
                  <c:v>9.3379999999999992</c:v>
                </c:pt>
                <c:pt idx="11" formatCode="0.00">
                  <c:v>-9.0670000000000002</c:v>
                </c:pt>
                <c:pt idx="14" formatCode="0.00">
                  <c:v>38.954999999999998</c:v>
                </c:pt>
                <c:pt idx="15" formatCode="0.00">
                  <c:v>11.505000000000001</c:v>
                </c:pt>
                <c:pt idx="16" formatCode="0.00">
                  <c:v>-3.1819999999999999</c:v>
                </c:pt>
                <c:pt idx="17" formatCode="0.00">
                  <c:v>-46.033000000000001</c:v>
                </c:pt>
                <c:pt idx="19" formatCode="0.00">
                  <c:v>61.353000000000002</c:v>
                </c:pt>
                <c:pt idx="20" formatCode="0.00">
                  <c:v>23.859000000000002</c:v>
                </c:pt>
                <c:pt idx="21" formatCode="0.00">
                  <c:v>8.4540000000000006</c:v>
                </c:pt>
                <c:pt idx="22" formatCode="0.00">
                  <c:v>-10.044</c:v>
                </c:pt>
                <c:pt idx="25" formatCode="0.00">
                  <c:v>33.427999999999997</c:v>
                </c:pt>
                <c:pt idx="26" formatCode="0.00">
                  <c:v>9.3109999999999999</c:v>
                </c:pt>
                <c:pt idx="27" formatCode="0.00">
                  <c:v>-6.3010000000000002</c:v>
                </c:pt>
                <c:pt idx="28" formatCode="0.00">
                  <c:v>-71.510000000000005</c:v>
                </c:pt>
                <c:pt idx="30" formatCode="0.00">
                  <c:v>49.901000000000003</c:v>
                </c:pt>
                <c:pt idx="31" formatCode="0.00">
                  <c:v>22.138000000000002</c:v>
                </c:pt>
                <c:pt idx="32" formatCode="0.00">
                  <c:v>7.82</c:v>
                </c:pt>
                <c:pt idx="33" formatCode="0.00">
                  <c:v>-11.851000000000001</c:v>
                </c:pt>
                <c:pt idx="36" formatCode="0.00">
                  <c:v>26.228000000000002</c:v>
                </c:pt>
                <c:pt idx="37" formatCode="0.00">
                  <c:v>6.47</c:v>
                </c:pt>
                <c:pt idx="38" formatCode="0.00">
                  <c:v>-9.5090000000000003</c:v>
                </c:pt>
                <c:pt idx="39" formatCode="0.00">
                  <c:v>-248.41900000000001</c:v>
                </c:pt>
                <c:pt idx="41" formatCode="0.00">
                  <c:v>42.133000000000003</c:v>
                </c:pt>
                <c:pt idx="42" formatCode="0.00">
                  <c:v>21.282</c:v>
                </c:pt>
                <c:pt idx="43" formatCode="0.00">
                  <c:v>6.6109999999999998</c:v>
                </c:pt>
                <c:pt idx="44" formatCode="0.00">
                  <c:v>-14.118</c:v>
                </c:pt>
                <c:pt idx="47" formatCode="0.00">
                  <c:v>22.169</c:v>
                </c:pt>
                <c:pt idx="48" formatCode="0.00">
                  <c:v>4.556</c:v>
                </c:pt>
                <c:pt idx="49" formatCode="0.00">
                  <c:v>-12.385999999999999</c:v>
                </c:pt>
                <c:pt idx="52" formatCode="0.00">
                  <c:v>37.816000000000003</c:v>
                </c:pt>
                <c:pt idx="53" formatCode="0.00">
                  <c:v>19.198</c:v>
                </c:pt>
                <c:pt idx="54" formatCode="0.00">
                  <c:v>4.9610000000000003</c:v>
                </c:pt>
                <c:pt idx="55" formatCode="0.00">
                  <c:v>-21.704999999999998</c:v>
                </c:pt>
                <c:pt idx="58" formatCode="0.00">
                  <c:v>19.747</c:v>
                </c:pt>
                <c:pt idx="59" formatCode="0.00">
                  <c:v>3.331</c:v>
                </c:pt>
                <c:pt idx="60" formatCode="0.00">
                  <c:v>-14.555999999999999</c:v>
                </c:pt>
                <c:pt idx="63" formatCode="0.00">
                  <c:v>33.713999999999999</c:v>
                </c:pt>
                <c:pt idx="64" formatCode="0.00">
                  <c:v>17.193999999999999</c:v>
                </c:pt>
                <c:pt idx="65" formatCode="0.00">
                  <c:v>3.1070000000000002</c:v>
                </c:pt>
                <c:pt idx="66" formatCode="0.00">
                  <c:v>-30.667999999999999</c:v>
                </c:pt>
                <c:pt idx="69" formatCode="0.00">
                  <c:v>17.962</c:v>
                </c:pt>
                <c:pt idx="70" formatCode="0.00">
                  <c:v>1.9350000000000001</c:v>
                </c:pt>
                <c:pt idx="71" formatCode="0.00">
                  <c:v>-18.431000000000001</c:v>
                </c:pt>
                <c:pt idx="74" formatCode="0.00">
                  <c:v>30.161000000000001</c:v>
                </c:pt>
                <c:pt idx="75" formatCode="0.00">
                  <c:v>15.311</c:v>
                </c:pt>
                <c:pt idx="76" formatCode="0.00">
                  <c:v>1.8180000000000001</c:v>
                </c:pt>
                <c:pt idx="77" formatCode="0.00">
                  <c:v>-63.857999999999997</c:v>
                </c:pt>
                <c:pt idx="79" formatCode="0.00">
                  <c:v>225.517</c:v>
                </c:pt>
                <c:pt idx="80" formatCode="0.00">
                  <c:v>17.158999999999999</c:v>
                </c:pt>
                <c:pt idx="81" formatCode="0.00">
                  <c:v>-0.52200000000000002</c:v>
                </c:pt>
                <c:pt idx="82" formatCode="0.00">
                  <c:v>-22.881</c:v>
                </c:pt>
                <c:pt idx="85" formatCode="0.00">
                  <c:v>27.683</c:v>
                </c:pt>
                <c:pt idx="86" formatCode="0.00">
                  <c:v>14.208</c:v>
                </c:pt>
                <c:pt idx="87" formatCode="0.00">
                  <c:v>1.319</c:v>
                </c:pt>
                <c:pt idx="88" formatCode="0.00">
                  <c:v>-365.97399999999999</c:v>
                </c:pt>
                <c:pt idx="90" formatCode="0.00">
                  <c:v>54.741999999999997</c:v>
                </c:pt>
                <c:pt idx="91" formatCode="0.00">
                  <c:v>14.228999999999999</c:v>
                </c:pt>
                <c:pt idx="92" formatCode="0.00">
                  <c:v>-3.8140000000000001</c:v>
                </c:pt>
                <c:pt idx="93" formatCode="0.00">
                  <c:v>-33.051000000000002</c:v>
                </c:pt>
                <c:pt idx="95" formatCode="0.00">
                  <c:v>95.658000000000001</c:v>
                </c:pt>
                <c:pt idx="96" formatCode="0.00">
                  <c:v>25.236999999999998</c:v>
                </c:pt>
                <c:pt idx="97" formatCode="0.00">
                  <c:v>12.619</c:v>
                </c:pt>
                <c:pt idx="98" formatCode="0.00">
                  <c:v>-0.28199999999999997</c:v>
                </c:pt>
                <c:pt idx="101" formatCode="0.00">
                  <c:v>38.737000000000002</c:v>
                </c:pt>
                <c:pt idx="102" formatCode="0.00">
                  <c:v>12.134</c:v>
                </c:pt>
                <c:pt idx="103" formatCode="0.00">
                  <c:v>-6.1639999999999997</c:v>
                </c:pt>
                <c:pt idx="104" formatCode="0.00">
                  <c:v>-40.613999999999997</c:v>
                </c:pt>
                <c:pt idx="106" formatCode="0.00">
                  <c:v>49.83</c:v>
                </c:pt>
                <c:pt idx="107" formatCode="0.00">
                  <c:v>22.664999999999999</c:v>
                </c:pt>
                <c:pt idx="108" formatCode="0.00">
                  <c:v>10.718999999999999</c:v>
                </c:pt>
                <c:pt idx="109" formatCode="0.00">
                  <c:v>-2.2069999999999999</c:v>
                </c:pt>
                <c:pt idx="112" formatCode="0.00">
                  <c:v>34.415999999999997</c:v>
                </c:pt>
                <c:pt idx="113" formatCode="0.00">
                  <c:v>11.026999999999999</c:v>
                </c:pt>
                <c:pt idx="114" formatCode="0.00">
                  <c:v>-7.4029999999999996</c:v>
                </c:pt>
                <c:pt idx="115" formatCode="0.00">
                  <c:v>-63.212000000000003</c:v>
                </c:pt>
                <c:pt idx="117" formatCode="0.00">
                  <c:v>40.856000000000002</c:v>
                </c:pt>
                <c:pt idx="118" formatCode="0.00">
                  <c:v>20.297999999999998</c:v>
                </c:pt>
                <c:pt idx="119" formatCode="0.00">
                  <c:v>8.8960000000000008</c:v>
                </c:pt>
                <c:pt idx="120" formatCode="0.00">
                  <c:v>-4.8979999999999997</c:v>
                </c:pt>
                <c:pt idx="123" formatCode="0.00">
                  <c:v>30.265999999999998</c:v>
                </c:pt>
                <c:pt idx="124" formatCode="0.00">
                  <c:v>9.65</c:v>
                </c:pt>
                <c:pt idx="125" formatCode="0.00">
                  <c:v>-9.5399999999999991</c:v>
                </c:pt>
                <c:pt idx="126" formatCode="0.00">
                  <c:v>-172.90100000000001</c:v>
                </c:pt>
                <c:pt idx="128" formatCode="0.00">
                  <c:v>38.466999999999999</c:v>
                </c:pt>
                <c:pt idx="129" formatCode="0.00">
                  <c:v>18.253</c:v>
                </c:pt>
                <c:pt idx="130" formatCode="0.00">
                  <c:v>7.5510000000000002</c:v>
                </c:pt>
                <c:pt idx="131" formatCode="0.00">
                  <c:v>-7.4</c:v>
                </c:pt>
                <c:pt idx="134" formatCode="0.00">
                  <c:v>28.206</c:v>
                </c:pt>
                <c:pt idx="135" formatCode="0.00">
                  <c:v>8.5090000000000003</c:v>
                </c:pt>
                <c:pt idx="136" formatCode="0.00">
                  <c:v>-12.257</c:v>
                </c:pt>
                <c:pt idx="139" formatCode="0.00">
                  <c:v>32.176000000000002</c:v>
                </c:pt>
                <c:pt idx="140" formatCode="0.00">
                  <c:v>16.766999999999999</c:v>
                </c:pt>
                <c:pt idx="141" formatCode="0.00">
                  <c:v>6.6520000000000001</c:v>
                </c:pt>
                <c:pt idx="142" formatCode="0.00">
                  <c:v>-13.031000000000001</c:v>
                </c:pt>
                <c:pt idx="145" formatCode="0.00">
                  <c:v>25.366</c:v>
                </c:pt>
                <c:pt idx="146" formatCode="0.00">
                  <c:v>5.8239999999999998</c:v>
                </c:pt>
                <c:pt idx="147" formatCode="0.00">
                  <c:v>-16.033999999999999</c:v>
                </c:pt>
                <c:pt idx="150" formatCode="0.00">
                  <c:v>29.009</c:v>
                </c:pt>
                <c:pt idx="151" formatCode="0.00">
                  <c:v>15.298</c:v>
                </c:pt>
                <c:pt idx="152" formatCode="0.00">
                  <c:v>5.1890000000000001</c:v>
                </c:pt>
                <c:pt idx="153" formatCode="0.00">
                  <c:v>-18.581</c:v>
                </c:pt>
                <c:pt idx="156" formatCode="0.00">
                  <c:v>23.818000000000001</c:v>
                </c:pt>
                <c:pt idx="157" formatCode="0.00">
                  <c:v>4.0979999999999999</c:v>
                </c:pt>
                <c:pt idx="158" formatCode="0.00">
                  <c:v>-19.501999999999999</c:v>
                </c:pt>
                <c:pt idx="161" formatCode="0.00">
                  <c:v>26</c:v>
                </c:pt>
                <c:pt idx="162" formatCode="0.00">
                  <c:v>13.173</c:v>
                </c:pt>
                <c:pt idx="163" formatCode="0.00">
                  <c:v>2.875</c:v>
                </c:pt>
                <c:pt idx="164" formatCode="0.00">
                  <c:v>-39.130000000000003</c:v>
                </c:pt>
                <c:pt idx="167" formatCode="0.00">
                  <c:v>23.251999999999999</c:v>
                </c:pt>
                <c:pt idx="168" formatCode="0.00">
                  <c:v>3.1120000000000001</c:v>
                </c:pt>
                <c:pt idx="169" formatCode="0.00">
                  <c:v>-24.928999999999998</c:v>
                </c:pt>
                <c:pt idx="172" formatCode="0.00">
                  <c:v>23.29</c:v>
                </c:pt>
                <c:pt idx="173" formatCode="0.00">
                  <c:v>11.057</c:v>
                </c:pt>
                <c:pt idx="174" formatCode="0.00">
                  <c:v>-0.20499999999999999</c:v>
                </c:pt>
                <c:pt idx="177" formatCode="0.00">
                  <c:v>224.62100000000001</c:v>
                </c:pt>
                <c:pt idx="178" formatCode="0.00">
                  <c:v>22.465</c:v>
                </c:pt>
                <c:pt idx="179" formatCode="0.00">
                  <c:v>1.4490000000000001</c:v>
                </c:pt>
                <c:pt idx="180" formatCode="0.00">
                  <c:v>-34.283000000000001</c:v>
                </c:pt>
                <c:pt idx="183" formatCode="0.00">
                  <c:v>21.936</c:v>
                </c:pt>
                <c:pt idx="184" formatCode="0.00">
                  <c:v>8.7560000000000002</c:v>
                </c:pt>
                <c:pt idx="185" formatCode="0.00">
                  <c:v>-3.4529999999999998</c:v>
                </c:pt>
                <c:pt idx="188" formatCode="0.00">
                  <c:v>93.352000000000004</c:v>
                </c:pt>
                <c:pt idx="189" formatCode="0.00">
                  <c:v>21.614999999999998</c:v>
                </c:pt>
                <c:pt idx="190" formatCode="0.00">
                  <c:v>-1.046</c:v>
                </c:pt>
                <c:pt idx="191" formatCode="0.00">
                  <c:v>-57.954000000000001</c:v>
                </c:pt>
                <c:pt idx="194" formatCode="0.00">
                  <c:v>19.515999999999998</c:v>
                </c:pt>
                <c:pt idx="195" formatCode="0.00">
                  <c:v>6.8010000000000002</c:v>
                </c:pt>
                <c:pt idx="196" formatCode="0.00">
                  <c:v>-6.7480000000000002</c:v>
                </c:pt>
                <c:pt idx="199" formatCode="0.00">
                  <c:v>63.813000000000002</c:v>
                </c:pt>
                <c:pt idx="200" formatCode="0.00">
                  <c:v>18.704000000000001</c:v>
                </c:pt>
                <c:pt idx="201" formatCode="0.00">
                  <c:v>-5.37</c:v>
                </c:pt>
                <c:pt idx="202" formatCode="0.00">
                  <c:v>-241.43299999999999</c:v>
                </c:pt>
                <c:pt idx="204" formatCode="0.00">
                  <c:v>83.123999999999995</c:v>
                </c:pt>
                <c:pt idx="205" formatCode="0.00">
                  <c:v>17.298999999999999</c:v>
                </c:pt>
                <c:pt idx="206" formatCode="0.00">
                  <c:v>4.4820000000000002</c:v>
                </c:pt>
                <c:pt idx="207" formatCode="0.00">
                  <c:v>-14.542999999999999</c:v>
                </c:pt>
                <c:pt idx="210" formatCode="0.00">
                  <c:v>45.174999999999997</c:v>
                </c:pt>
                <c:pt idx="211" formatCode="0.00">
                  <c:v>16.911000000000001</c:v>
                </c:pt>
                <c:pt idx="212" formatCode="0.00">
                  <c:v>-9.5269999999999992</c:v>
                </c:pt>
                <c:pt idx="215" formatCode="0.00">
                  <c:v>46.612000000000002</c:v>
                </c:pt>
                <c:pt idx="216" formatCode="0.00">
                  <c:v>14.097</c:v>
                </c:pt>
                <c:pt idx="217" formatCode="0.00">
                  <c:v>1.2689999999999999</c:v>
                </c:pt>
                <c:pt idx="218" formatCode="0.00">
                  <c:v>-28.151</c:v>
                </c:pt>
                <c:pt idx="221" formatCode="0.00">
                  <c:v>42.533999999999999</c:v>
                </c:pt>
                <c:pt idx="222" formatCode="0.00">
                  <c:v>15.157</c:v>
                </c:pt>
                <c:pt idx="223" formatCode="0.00">
                  <c:v>-12.183</c:v>
                </c:pt>
                <c:pt idx="226" formatCode="0.00">
                  <c:v>42.594999999999999</c:v>
                </c:pt>
                <c:pt idx="227" formatCode="0.00">
                  <c:v>10.961</c:v>
                </c:pt>
                <c:pt idx="228" formatCode="0.00">
                  <c:v>-1.665</c:v>
                </c:pt>
                <c:pt idx="229" formatCode="0.00">
                  <c:v>-78.852000000000004</c:v>
                </c:pt>
                <c:pt idx="232" formatCode="0.00">
                  <c:v>38.042999999999999</c:v>
                </c:pt>
                <c:pt idx="233" formatCode="0.00">
                  <c:v>13.167999999999999</c:v>
                </c:pt>
                <c:pt idx="234" formatCode="0.00">
                  <c:v>-18.263000000000002</c:v>
                </c:pt>
                <c:pt idx="237" formatCode="0.00">
                  <c:v>33.350999999999999</c:v>
                </c:pt>
                <c:pt idx="238" formatCode="0.00">
                  <c:v>8.01</c:v>
                </c:pt>
                <c:pt idx="239" formatCode="0.00">
                  <c:v>-4.91</c:v>
                </c:pt>
                <c:pt idx="243" formatCode="0.00">
                  <c:v>34.125999999999998</c:v>
                </c:pt>
                <c:pt idx="244" formatCode="0.00">
                  <c:v>10.766</c:v>
                </c:pt>
                <c:pt idx="245" formatCode="0.00">
                  <c:v>-27.893999999999998</c:v>
                </c:pt>
                <c:pt idx="248" formatCode="0.00">
                  <c:v>25.734000000000002</c:v>
                </c:pt>
                <c:pt idx="249" formatCode="0.00">
                  <c:v>5.8620000000000001</c:v>
                </c:pt>
                <c:pt idx="250" formatCode="0.00">
                  <c:v>-7.9509999999999996</c:v>
                </c:pt>
                <c:pt idx="254" formatCode="0.00">
                  <c:v>29.823</c:v>
                </c:pt>
                <c:pt idx="255" formatCode="0.00">
                  <c:v>6.8339999999999996</c:v>
                </c:pt>
                <c:pt idx="256" formatCode="0.00">
                  <c:v>-49.064999999999998</c:v>
                </c:pt>
                <c:pt idx="259" formatCode="0.00">
                  <c:v>21.280999999999999</c:v>
                </c:pt>
                <c:pt idx="260" formatCode="0.00">
                  <c:v>3.988</c:v>
                </c:pt>
                <c:pt idx="261" formatCode="0.00">
                  <c:v>-12.2</c:v>
                </c:pt>
                <c:pt idx="265" formatCode="0.00">
                  <c:v>26.327000000000002</c:v>
                </c:pt>
                <c:pt idx="266" formatCode="0.00">
                  <c:v>3.165</c:v>
                </c:pt>
                <c:pt idx="267" formatCode="0.00">
                  <c:v>-116.55800000000001</c:v>
                </c:pt>
                <c:pt idx="270" formatCode="0.00">
                  <c:v>17.449000000000002</c:v>
                </c:pt>
                <c:pt idx="271" formatCode="0.00">
                  <c:v>1.117</c:v>
                </c:pt>
                <c:pt idx="272" formatCode="0.00">
                  <c:v>-21.047000000000001</c:v>
                </c:pt>
                <c:pt idx="275" formatCode="0.00">
                  <c:v>110.042</c:v>
                </c:pt>
                <c:pt idx="276" formatCode="0.00">
                  <c:v>24.341000000000001</c:v>
                </c:pt>
                <c:pt idx="277" formatCode="0.00">
                  <c:v>0.56599999999999995</c:v>
                </c:pt>
                <c:pt idx="281" formatCode="0.00">
                  <c:v>13.907999999999999</c:v>
                </c:pt>
                <c:pt idx="282" formatCode="0.00">
                  <c:v>-2.1440000000000001</c:v>
                </c:pt>
                <c:pt idx="283" formatCode="0.00">
                  <c:v>-32.451999999999998</c:v>
                </c:pt>
                <c:pt idx="286" formatCode="0.00">
                  <c:v>65.777000000000001</c:v>
                </c:pt>
                <c:pt idx="287" formatCode="0.00">
                  <c:v>22.369</c:v>
                </c:pt>
                <c:pt idx="288" formatCode="0.00">
                  <c:v>-3.2719999999999998</c:v>
                </c:pt>
                <c:pt idx="291" formatCode="0.00">
                  <c:v>76.572000000000003</c:v>
                </c:pt>
                <c:pt idx="292" formatCode="0.00">
                  <c:v>11.037000000000001</c:v>
                </c:pt>
                <c:pt idx="293" formatCode="0.00">
                  <c:v>-5.8440000000000003</c:v>
                </c:pt>
                <c:pt idx="294" formatCode="0.00">
                  <c:v>-79.753</c:v>
                </c:pt>
                <c:pt idx="297" formatCode="0.00">
                  <c:v>52.201999999999998</c:v>
                </c:pt>
                <c:pt idx="298" formatCode="0.00">
                  <c:v>20.219000000000001</c:v>
                </c:pt>
                <c:pt idx="299" formatCode="0.00">
                  <c:v>-8.9329999999999998</c:v>
                </c:pt>
                <c:pt idx="302" formatCode="0.00">
                  <c:v>52.189</c:v>
                </c:pt>
                <c:pt idx="303" formatCode="0.00">
                  <c:v>8.5239999999999991</c:v>
                </c:pt>
                <c:pt idx="304" formatCode="0.00">
                  <c:v>-9.0579999999999998</c:v>
                </c:pt>
                <c:pt idx="308" formatCode="0.00">
                  <c:v>43.713999999999999</c:v>
                </c:pt>
                <c:pt idx="309" formatCode="0.00">
                  <c:v>15.898999999999999</c:v>
                </c:pt>
                <c:pt idx="310" formatCode="0.00">
                  <c:v>-22.227</c:v>
                </c:pt>
                <c:pt idx="313" formatCode="0.00">
                  <c:v>39.14</c:v>
                </c:pt>
                <c:pt idx="314" formatCode="0.00">
                  <c:v>6.2880000000000003</c:v>
                </c:pt>
                <c:pt idx="315" formatCode="0.00">
                  <c:v>-13.055</c:v>
                </c:pt>
                <c:pt idx="319" formatCode="0.00">
                  <c:v>35.405999999999999</c:v>
                </c:pt>
                <c:pt idx="320" formatCode="0.00">
                  <c:v>11.548999999999999</c:v>
                </c:pt>
                <c:pt idx="321" formatCode="0.00">
                  <c:v>-35.701999999999998</c:v>
                </c:pt>
                <c:pt idx="324" formatCode="0.00">
                  <c:v>29.404</c:v>
                </c:pt>
                <c:pt idx="325" formatCode="0.00">
                  <c:v>2.83</c:v>
                </c:pt>
                <c:pt idx="326" formatCode="0.00">
                  <c:v>-19.7</c:v>
                </c:pt>
                <c:pt idx="330" formatCode="0.00">
                  <c:v>30.52</c:v>
                </c:pt>
                <c:pt idx="331" formatCode="0.00">
                  <c:v>8.6430000000000007</c:v>
                </c:pt>
                <c:pt idx="332" formatCode="0.00">
                  <c:v>-106.398</c:v>
                </c:pt>
                <c:pt idx="335" formatCode="0.00">
                  <c:v>24.038</c:v>
                </c:pt>
                <c:pt idx="336" formatCode="0.00">
                  <c:v>-0.86899999999999999</c:v>
                </c:pt>
                <c:pt idx="337" formatCode="0.00">
                  <c:v>-29.994</c:v>
                </c:pt>
                <c:pt idx="341" formatCode="0.00">
                  <c:v>26.702000000000002</c:v>
                </c:pt>
                <c:pt idx="342" formatCode="0.00">
                  <c:v>4.6870000000000003</c:v>
                </c:pt>
                <c:pt idx="346" formatCode="0.00">
                  <c:v>18.788</c:v>
                </c:pt>
                <c:pt idx="347" formatCode="0.00">
                  <c:v>-4.3410000000000002</c:v>
                </c:pt>
                <c:pt idx="348" formatCode="0.00">
                  <c:v>-45.883000000000003</c:v>
                </c:pt>
                <c:pt idx="351" formatCode="0.00">
                  <c:v>110.197</c:v>
                </c:pt>
                <c:pt idx="352" formatCode="0.00">
                  <c:v>24.210999999999999</c:v>
                </c:pt>
                <c:pt idx="353" formatCode="0.00">
                  <c:v>8.5999999999999993E-2</c:v>
                </c:pt>
                <c:pt idx="356" formatCode="0.00">
                  <c:v>210.53</c:v>
                </c:pt>
                <c:pt idx="357" formatCode="0.00">
                  <c:v>14.974</c:v>
                </c:pt>
                <c:pt idx="358" formatCode="0.00">
                  <c:v>-7.2850000000000001</c:v>
                </c:pt>
                <c:pt idx="359" formatCode="0.00">
                  <c:v>-124.56399999999999</c:v>
                </c:pt>
                <c:pt idx="362" formatCode="0.00">
                  <c:v>50.197000000000003</c:v>
                </c:pt>
                <c:pt idx="363" formatCode="0.00">
                  <c:v>18.905999999999999</c:v>
                </c:pt>
                <c:pt idx="364" formatCode="0.00">
                  <c:v>-5.9850000000000003</c:v>
                </c:pt>
                <c:pt idx="367" formatCode="0.00">
                  <c:v>60</c:v>
                </c:pt>
                <c:pt idx="368" formatCode="0.00">
                  <c:v>12.137</c:v>
                </c:pt>
                <c:pt idx="369" formatCode="0.00">
                  <c:v>-9.7799999999999994</c:v>
                </c:pt>
                <c:pt idx="373" formatCode="0.00">
                  <c:v>41.753999999999998</c:v>
                </c:pt>
                <c:pt idx="374" formatCode="0.00">
                  <c:v>14.137</c:v>
                </c:pt>
                <c:pt idx="375" formatCode="0.00">
                  <c:v>-15.231</c:v>
                </c:pt>
                <c:pt idx="378" formatCode="0.00">
                  <c:v>43.515000000000001</c:v>
                </c:pt>
                <c:pt idx="379" formatCode="0.00">
                  <c:v>8.6850000000000005</c:v>
                </c:pt>
                <c:pt idx="380" formatCode="0.00">
                  <c:v>-12.26</c:v>
                </c:pt>
                <c:pt idx="384" formatCode="0.00">
                  <c:v>32.655000000000001</c:v>
                </c:pt>
                <c:pt idx="385" formatCode="0.00">
                  <c:v>10.932</c:v>
                </c:pt>
                <c:pt idx="386" formatCode="0.00">
                  <c:v>-24.774000000000001</c:v>
                </c:pt>
                <c:pt idx="389" formatCode="0.00">
                  <c:v>35.723999999999997</c:v>
                </c:pt>
                <c:pt idx="390" formatCode="0.00">
                  <c:v>5.7949999999999999</c:v>
                </c:pt>
                <c:pt idx="391" formatCode="0.00">
                  <c:v>-16.38</c:v>
                </c:pt>
                <c:pt idx="395" formatCode="0.00">
                  <c:v>26.952999999999999</c:v>
                </c:pt>
                <c:pt idx="396" formatCode="0.00">
                  <c:v>8.0679999999999996</c:v>
                </c:pt>
                <c:pt idx="397" formatCode="0.00">
                  <c:v>-44.953000000000003</c:v>
                </c:pt>
                <c:pt idx="400" formatCode="0.00">
                  <c:v>28.529</c:v>
                </c:pt>
                <c:pt idx="401" formatCode="0.00">
                  <c:v>3.0590000000000002</c:v>
                </c:pt>
                <c:pt idx="402" formatCode="0.00">
                  <c:v>-22.122</c:v>
                </c:pt>
                <c:pt idx="406" formatCode="0.00">
                  <c:v>23.358000000000001</c:v>
                </c:pt>
                <c:pt idx="407" formatCode="0.00">
                  <c:v>5.1660000000000004</c:v>
                </c:pt>
                <c:pt idx="408" formatCode="0.00">
                  <c:v>-132.55600000000001</c:v>
                </c:pt>
                <c:pt idx="411" formatCode="0.00">
                  <c:v>24.437000000000001</c:v>
                </c:pt>
                <c:pt idx="412" formatCode="0.00">
                  <c:v>1.542</c:v>
                </c:pt>
                <c:pt idx="413" formatCode="0.00">
                  <c:v>-30.88</c:v>
                </c:pt>
                <c:pt idx="416" formatCode="0.00">
                  <c:v>116.157</c:v>
                </c:pt>
                <c:pt idx="417" formatCode="0.00">
                  <c:v>18.611000000000001</c:v>
                </c:pt>
                <c:pt idx="418" formatCode="0.00">
                  <c:v>0.34799999999999998</c:v>
                </c:pt>
                <c:pt idx="421" formatCode="0.00">
                  <c:v>347.65499999999997</c:v>
                </c:pt>
                <c:pt idx="422" formatCode="0.00">
                  <c:v>21.468</c:v>
                </c:pt>
                <c:pt idx="423" formatCode="0.00">
                  <c:v>-0.01</c:v>
                </c:pt>
                <c:pt idx="424" formatCode="0.00">
                  <c:v>-43.8</c:v>
                </c:pt>
                <c:pt idx="427" formatCode="0.00">
                  <c:v>49.027999999999999</c:v>
                </c:pt>
                <c:pt idx="428" formatCode="0.00">
                  <c:v>14.113</c:v>
                </c:pt>
                <c:pt idx="429" formatCode="0.00">
                  <c:v>-5.2290000000000001</c:v>
                </c:pt>
                <c:pt idx="432" formatCode="0.00">
                  <c:v>78.2</c:v>
                </c:pt>
                <c:pt idx="433" formatCode="0.00">
                  <c:v>18.146000000000001</c:v>
                </c:pt>
                <c:pt idx="434" formatCode="0.00">
                  <c:v>-2.5409999999999999</c:v>
                </c:pt>
                <c:pt idx="435" formatCode="0.00">
                  <c:v>-97.594999999999999</c:v>
                </c:pt>
                <c:pt idx="438" formatCode="0.00">
                  <c:v>37.771999999999998</c:v>
                </c:pt>
                <c:pt idx="439" formatCode="0.00">
                  <c:v>11.071999999999999</c:v>
                </c:pt>
                <c:pt idx="440" formatCode="0.00">
                  <c:v>-10.055999999999999</c:v>
                </c:pt>
                <c:pt idx="443" formatCode="0.00">
                  <c:v>48.723999999999997</c:v>
                </c:pt>
                <c:pt idx="444" formatCode="0.00">
                  <c:v>15.278</c:v>
                </c:pt>
                <c:pt idx="445" formatCode="0.00">
                  <c:v>-5.782</c:v>
                </c:pt>
                <c:pt idx="449" formatCode="0.00">
                  <c:v>29.870999999999999</c:v>
                </c:pt>
                <c:pt idx="450" formatCode="0.00">
                  <c:v>8.1850000000000005</c:v>
                </c:pt>
                <c:pt idx="451" formatCode="0.00">
                  <c:v>-17.254999999999999</c:v>
                </c:pt>
                <c:pt idx="454" formatCode="0.00">
                  <c:v>42.436</c:v>
                </c:pt>
                <c:pt idx="455" formatCode="0.00">
                  <c:v>12.679</c:v>
                </c:pt>
                <c:pt idx="456" formatCode="0.00">
                  <c:v>-8.8879999999999999</c:v>
                </c:pt>
                <c:pt idx="460" formatCode="0.00">
                  <c:v>23.739000000000001</c:v>
                </c:pt>
                <c:pt idx="461" formatCode="0.00">
                  <c:v>5.4390000000000001</c:v>
                </c:pt>
                <c:pt idx="462" formatCode="0.00">
                  <c:v>-24.52</c:v>
                </c:pt>
                <c:pt idx="465" formatCode="0.00">
                  <c:v>34.200000000000003</c:v>
                </c:pt>
                <c:pt idx="466" formatCode="0.00">
                  <c:v>10.885999999999999</c:v>
                </c:pt>
                <c:pt idx="467" formatCode="0.00">
                  <c:v>-11.95</c:v>
                </c:pt>
                <c:pt idx="471" formatCode="0.00">
                  <c:v>18.16</c:v>
                </c:pt>
                <c:pt idx="472" formatCode="0.00">
                  <c:v>0.93</c:v>
                </c:pt>
                <c:pt idx="473" formatCode="0.00">
                  <c:v>-41.167000000000002</c:v>
                </c:pt>
                <c:pt idx="476" formatCode="0.00">
                  <c:v>31.234000000000002</c:v>
                </c:pt>
                <c:pt idx="477" formatCode="0.00">
                  <c:v>9.3659999999999997</c:v>
                </c:pt>
                <c:pt idx="478" formatCode="0.00">
                  <c:v>-14.789</c:v>
                </c:pt>
                <c:pt idx="481" formatCode="0.00">
                  <c:v>122.574</c:v>
                </c:pt>
                <c:pt idx="482" formatCode="0.00">
                  <c:v>13.294</c:v>
                </c:pt>
                <c:pt idx="483" formatCode="0.00">
                  <c:v>-4.0359999999999996</c:v>
                </c:pt>
                <c:pt idx="484" formatCode="0.00">
                  <c:v>-87.81</c:v>
                </c:pt>
                <c:pt idx="487" formatCode="0.00">
                  <c:v>26.93</c:v>
                </c:pt>
                <c:pt idx="488" formatCode="0.00">
                  <c:v>7.2519999999999998</c:v>
                </c:pt>
                <c:pt idx="489" formatCode="0.00">
                  <c:v>-20.634</c:v>
                </c:pt>
                <c:pt idx="492" formatCode="0.00">
                  <c:v>43.529000000000003</c:v>
                </c:pt>
                <c:pt idx="493" formatCode="0.00">
                  <c:v>10.507</c:v>
                </c:pt>
                <c:pt idx="494" formatCode="0.00">
                  <c:v>-7.0739999999999998</c:v>
                </c:pt>
                <c:pt idx="495" formatCode="0.00">
                  <c:v>-376.10700000000003</c:v>
                </c:pt>
                <c:pt idx="497" formatCode="0.00">
                  <c:v>66.131</c:v>
                </c:pt>
                <c:pt idx="498" formatCode="0.00">
                  <c:v>23.577999999999999</c:v>
                </c:pt>
                <c:pt idx="499" formatCode="0.00">
                  <c:v>5.2439999999999998</c:v>
                </c:pt>
                <c:pt idx="500" formatCode="0.00">
                  <c:v>-22.971</c:v>
                </c:pt>
                <c:pt idx="503" formatCode="0.00">
                  <c:v>35.514000000000003</c:v>
                </c:pt>
                <c:pt idx="504" formatCode="0.00">
                  <c:v>8.4290000000000003</c:v>
                </c:pt>
                <c:pt idx="505" formatCode="0.00">
                  <c:v>-8.6080000000000005</c:v>
                </c:pt>
                <c:pt idx="508" formatCode="0.00">
                  <c:v>50.534999999999997</c:v>
                </c:pt>
                <c:pt idx="509" formatCode="0.00">
                  <c:v>21.064</c:v>
                </c:pt>
                <c:pt idx="510" formatCode="0.00">
                  <c:v>3.6520000000000001</c:v>
                </c:pt>
                <c:pt idx="511" formatCode="0.00">
                  <c:v>-27.832000000000001</c:v>
                </c:pt>
                <c:pt idx="514" formatCode="0.00">
                  <c:v>24.82</c:v>
                </c:pt>
                <c:pt idx="515" formatCode="0.00">
                  <c:v>6.6470000000000002</c:v>
                </c:pt>
                <c:pt idx="516" formatCode="0.00">
                  <c:v>-10.548</c:v>
                </c:pt>
                <c:pt idx="519" formatCode="0.00">
                  <c:v>42.097000000000001</c:v>
                </c:pt>
                <c:pt idx="520" formatCode="0.00">
                  <c:v>18.911999999999999</c:v>
                </c:pt>
                <c:pt idx="521" formatCode="0.00">
                  <c:v>2.448</c:v>
                </c:pt>
                <c:pt idx="522" formatCode="0.00">
                  <c:v>-36.448999999999998</c:v>
                </c:pt>
                <c:pt idx="525" formatCode="0.00">
                  <c:v>21.039000000000001</c:v>
                </c:pt>
                <c:pt idx="526" formatCode="0.00">
                  <c:v>3.569</c:v>
                </c:pt>
                <c:pt idx="527" formatCode="0.00">
                  <c:v>-14.327999999999999</c:v>
                </c:pt>
                <c:pt idx="530" formatCode="0.00">
                  <c:v>35.698</c:v>
                </c:pt>
                <c:pt idx="531" formatCode="0.00">
                  <c:v>17.611000000000001</c:v>
                </c:pt>
                <c:pt idx="532" formatCode="0.00">
                  <c:v>2.669</c:v>
                </c:pt>
                <c:pt idx="533" formatCode="0.00">
                  <c:v>-59.151000000000003</c:v>
                </c:pt>
                <c:pt idx="536" formatCode="0.00">
                  <c:v>17.463999999999999</c:v>
                </c:pt>
                <c:pt idx="537" formatCode="0.00">
                  <c:v>0.32600000000000001</c:v>
                </c:pt>
                <c:pt idx="538" formatCode="0.00">
                  <c:v>-19.065999999999999</c:v>
                </c:pt>
                <c:pt idx="541" formatCode="0.00">
                  <c:v>31.521000000000001</c:v>
                </c:pt>
                <c:pt idx="542" formatCode="0.00">
                  <c:v>15.776</c:v>
                </c:pt>
                <c:pt idx="543" formatCode="0.00">
                  <c:v>1.4670000000000001</c:v>
                </c:pt>
                <c:pt idx="544" formatCode="0.00">
                  <c:v>-152.68600000000001</c:v>
                </c:pt>
                <c:pt idx="547" formatCode="0.00">
                  <c:v>15.382999999999999</c:v>
                </c:pt>
                <c:pt idx="548" formatCode="0.00">
                  <c:v>-1.746</c:v>
                </c:pt>
                <c:pt idx="549" formatCode="0.00">
                  <c:v>-23.837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D9-44CD-B560-8259946387A8}"/>
            </c:ext>
          </c:extLst>
        </c:ser>
        <c:ser>
          <c:idx val="1"/>
          <c:order val="3"/>
          <c:tx>
            <c:strRef>
              <c:f>'Callisto (2)'!$Q$30</c:f>
              <c:strCache>
                <c:ptCount val="1"/>
                <c:pt idx="0">
                  <c:v>R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'Callisto (2)'!$N$31:$N$580</c:f>
              <c:numCache>
                <c:formatCode>0.000</c:formatCode>
                <c:ptCount val="550"/>
                <c:pt idx="0">
                  <c:v>1600.375</c:v>
                </c:pt>
                <c:pt idx="1">
                  <c:v>1601.4590000000001</c:v>
                </c:pt>
                <c:pt idx="2">
                  <c:v>1602.5419999999999</c:v>
                </c:pt>
                <c:pt idx="3">
                  <c:v>1603.626</c:v>
                </c:pt>
                <c:pt idx="4">
                  <c:v>1604.7139999999999</c:v>
                </c:pt>
                <c:pt idx="5">
                  <c:v>1605.808</c:v>
                </c:pt>
                <c:pt idx="6">
                  <c:v>1606.9069999999999</c:v>
                </c:pt>
                <c:pt idx="7">
                  <c:v>1608.009</c:v>
                </c:pt>
                <c:pt idx="8">
                  <c:v>1609.1110000000001</c:v>
                </c:pt>
                <c:pt idx="9">
                  <c:v>1610.2080000000001</c:v>
                </c:pt>
                <c:pt idx="10">
                  <c:v>1611.3</c:v>
                </c:pt>
                <c:pt idx="11">
                  <c:v>1612.3869999999999</c:v>
                </c:pt>
                <c:pt idx="12">
                  <c:v>1613.47</c:v>
                </c:pt>
                <c:pt idx="13">
                  <c:v>1614.5530000000001</c:v>
                </c:pt>
                <c:pt idx="14">
                  <c:v>1615.6379999999999</c:v>
                </c:pt>
                <c:pt idx="15">
                  <c:v>1616.7270000000001</c:v>
                </c:pt>
                <c:pt idx="16">
                  <c:v>1617.8209999999999</c:v>
                </c:pt>
                <c:pt idx="17">
                  <c:v>1618.921</c:v>
                </c:pt>
                <c:pt idx="18">
                  <c:v>1620.0239999999999</c:v>
                </c:pt>
                <c:pt idx="19">
                  <c:v>1621.125</c:v>
                </c:pt>
                <c:pt idx="20">
                  <c:v>1622.222</c:v>
                </c:pt>
                <c:pt idx="21">
                  <c:v>1623.3130000000001</c:v>
                </c:pt>
                <c:pt idx="22">
                  <c:v>1624.3989999999999</c:v>
                </c:pt>
                <c:pt idx="23">
                  <c:v>1625.482</c:v>
                </c:pt>
                <c:pt idx="24">
                  <c:v>1626.5650000000001</c:v>
                </c:pt>
                <c:pt idx="25">
                  <c:v>1627.65</c:v>
                </c:pt>
                <c:pt idx="26">
                  <c:v>1628.739</c:v>
                </c:pt>
                <c:pt idx="27">
                  <c:v>1629.835</c:v>
                </c:pt>
                <c:pt idx="28">
                  <c:v>1630.9349999999999</c:v>
                </c:pt>
                <c:pt idx="29">
                  <c:v>1632.038</c:v>
                </c:pt>
                <c:pt idx="30">
                  <c:v>1633.1389999999999</c:v>
                </c:pt>
                <c:pt idx="31">
                  <c:v>1634.2349999999999</c:v>
                </c:pt>
                <c:pt idx="32">
                  <c:v>1635.325</c:v>
                </c:pt>
                <c:pt idx="33">
                  <c:v>1636.4110000000001</c:v>
                </c:pt>
                <c:pt idx="34">
                  <c:v>1637.4939999999999</c:v>
                </c:pt>
                <c:pt idx="35">
                  <c:v>1638.577</c:v>
                </c:pt>
                <c:pt idx="36">
                  <c:v>1639.663</c:v>
                </c:pt>
                <c:pt idx="37">
                  <c:v>1640.7529999999999</c:v>
                </c:pt>
                <c:pt idx="38">
                  <c:v>1641.8489999999999</c:v>
                </c:pt>
                <c:pt idx="39">
                  <c:v>1642.95</c:v>
                </c:pt>
                <c:pt idx="40">
                  <c:v>1644.0519999999999</c:v>
                </c:pt>
                <c:pt idx="41">
                  <c:v>1645.153</c:v>
                </c:pt>
                <c:pt idx="42">
                  <c:v>1646.248</c:v>
                </c:pt>
                <c:pt idx="43">
                  <c:v>1647.338</c:v>
                </c:pt>
                <c:pt idx="44">
                  <c:v>1648.423</c:v>
                </c:pt>
                <c:pt idx="45">
                  <c:v>1649.5060000000001</c:v>
                </c:pt>
                <c:pt idx="46">
                  <c:v>1650.5889999999999</c:v>
                </c:pt>
                <c:pt idx="47">
                  <c:v>1651.675</c:v>
                </c:pt>
                <c:pt idx="48">
                  <c:v>1652.7660000000001</c:v>
                </c:pt>
                <c:pt idx="49">
                  <c:v>1653.8630000000001</c:v>
                </c:pt>
                <c:pt idx="50">
                  <c:v>1654.9639999999999</c:v>
                </c:pt>
                <c:pt idx="51">
                  <c:v>1656.067</c:v>
                </c:pt>
                <c:pt idx="52">
                  <c:v>1657.1669999999999</c:v>
                </c:pt>
                <c:pt idx="53">
                  <c:v>1658.261</c:v>
                </c:pt>
                <c:pt idx="54">
                  <c:v>1659.35</c:v>
                </c:pt>
                <c:pt idx="55">
                  <c:v>1660.4349999999999</c:v>
                </c:pt>
                <c:pt idx="56">
                  <c:v>1661.5170000000001</c:v>
                </c:pt>
                <c:pt idx="57">
                  <c:v>1662.6010000000001</c:v>
                </c:pt>
                <c:pt idx="58">
                  <c:v>1663.6880000000001</c:v>
                </c:pt>
                <c:pt idx="59">
                  <c:v>1664.78</c:v>
                </c:pt>
                <c:pt idx="60">
                  <c:v>1665.877</c:v>
                </c:pt>
                <c:pt idx="61">
                  <c:v>1666.979</c:v>
                </c:pt>
                <c:pt idx="62">
                  <c:v>1668.0809999999999</c:v>
                </c:pt>
                <c:pt idx="63">
                  <c:v>1669.18</c:v>
                </c:pt>
                <c:pt idx="64">
                  <c:v>1670.2739999999999</c:v>
                </c:pt>
                <c:pt idx="65">
                  <c:v>1671.3620000000001</c:v>
                </c:pt>
                <c:pt idx="66">
                  <c:v>1672.4459999999999</c:v>
                </c:pt>
                <c:pt idx="67">
                  <c:v>1673.529</c:v>
                </c:pt>
                <c:pt idx="68">
                  <c:v>1674.6130000000001</c:v>
                </c:pt>
                <c:pt idx="69">
                  <c:v>1675.7</c:v>
                </c:pt>
                <c:pt idx="70">
                  <c:v>1676.7929999999999</c:v>
                </c:pt>
                <c:pt idx="71">
                  <c:v>1677.8910000000001</c:v>
                </c:pt>
                <c:pt idx="72">
                  <c:v>1678.9929999999999</c:v>
                </c:pt>
                <c:pt idx="73">
                  <c:v>1680.095</c:v>
                </c:pt>
                <c:pt idx="74">
                  <c:v>1681.194</c:v>
                </c:pt>
                <c:pt idx="75">
                  <c:v>1682.287</c:v>
                </c:pt>
                <c:pt idx="76">
                  <c:v>1683.374</c:v>
                </c:pt>
                <c:pt idx="77">
                  <c:v>1684.4580000000001</c:v>
                </c:pt>
                <c:pt idx="78">
                  <c:v>1685.5409999999999</c:v>
                </c:pt>
                <c:pt idx="79">
                  <c:v>1686.625</c:v>
                </c:pt>
                <c:pt idx="80">
                  <c:v>1687.713</c:v>
                </c:pt>
                <c:pt idx="81">
                  <c:v>1688.806</c:v>
                </c:pt>
                <c:pt idx="82">
                  <c:v>1689.905</c:v>
                </c:pt>
                <c:pt idx="83">
                  <c:v>1691.0070000000001</c:v>
                </c:pt>
                <c:pt idx="84">
                  <c:v>1692.1089999999999</c:v>
                </c:pt>
                <c:pt idx="85">
                  <c:v>1693.2070000000001</c:v>
                </c:pt>
                <c:pt idx="86">
                  <c:v>1694.299</c:v>
                </c:pt>
                <c:pt idx="87">
                  <c:v>1695.386</c:v>
                </c:pt>
                <c:pt idx="88">
                  <c:v>1696.47</c:v>
                </c:pt>
                <c:pt idx="89">
                  <c:v>1697.5530000000001</c:v>
                </c:pt>
                <c:pt idx="90">
                  <c:v>1698.6369999999999</c:v>
                </c:pt>
                <c:pt idx="91">
                  <c:v>1699.7249999999999</c:v>
                </c:pt>
                <c:pt idx="92">
                  <c:v>1700.82</c:v>
                </c:pt>
                <c:pt idx="93">
                  <c:v>1701.9190000000001</c:v>
                </c:pt>
                <c:pt idx="94">
                  <c:v>1703.0219999999999</c:v>
                </c:pt>
                <c:pt idx="95">
                  <c:v>1704.124</c:v>
                </c:pt>
                <c:pt idx="96">
                  <c:v>1705.221</c:v>
                </c:pt>
                <c:pt idx="97">
                  <c:v>1706.3119999999999</c:v>
                </c:pt>
                <c:pt idx="98">
                  <c:v>1707.3979999999999</c:v>
                </c:pt>
                <c:pt idx="99">
                  <c:v>1708.481</c:v>
                </c:pt>
                <c:pt idx="100">
                  <c:v>1709.5640000000001</c:v>
                </c:pt>
                <c:pt idx="101">
                  <c:v>1710.6489999999999</c:v>
                </c:pt>
                <c:pt idx="102">
                  <c:v>1711.739</c:v>
                </c:pt>
                <c:pt idx="103">
                  <c:v>1712.8340000000001</c:v>
                </c:pt>
                <c:pt idx="104">
                  <c:v>1713.934</c:v>
                </c:pt>
                <c:pt idx="105">
                  <c:v>1715.037</c:v>
                </c:pt>
                <c:pt idx="106">
                  <c:v>1716.1379999999999</c:v>
                </c:pt>
                <c:pt idx="107">
                  <c:v>1717.2339999999999</c:v>
                </c:pt>
                <c:pt idx="108">
                  <c:v>1718.3240000000001</c:v>
                </c:pt>
                <c:pt idx="109">
                  <c:v>1719.41</c:v>
                </c:pt>
                <c:pt idx="110">
                  <c:v>1720.4929999999999</c:v>
                </c:pt>
                <c:pt idx="111">
                  <c:v>1721.576</c:v>
                </c:pt>
                <c:pt idx="112">
                  <c:v>1722.662</c:v>
                </c:pt>
                <c:pt idx="113">
                  <c:v>1723.752</c:v>
                </c:pt>
                <c:pt idx="114">
                  <c:v>1724.848</c:v>
                </c:pt>
                <c:pt idx="115">
                  <c:v>1725.9480000000001</c:v>
                </c:pt>
                <c:pt idx="116">
                  <c:v>1727.0509999999999</c:v>
                </c:pt>
                <c:pt idx="117">
                  <c:v>1728.1510000000001</c:v>
                </c:pt>
                <c:pt idx="118">
                  <c:v>1729.2470000000001</c:v>
                </c:pt>
                <c:pt idx="119">
                  <c:v>1730.336</c:v>
                </c:pt>
                <c:pt idx="120">
                  <c:v>1731.422</c:v>
                </c:pt>
                <c:pt idx="121">
                  <c:v>1732.5050000000001</c:v>
                </c:pt>
                <c:pt idx="122">
                  <c:v>1733.588</c:v>
                </c:pt>
                <c:pt idx="123">
                  <c:v>1734.674</c:v>
                </c:pt>
                <c:pt idx="124">
                  <c:v>1735.7650000000001</c:v>
                </c:pt>
                <c:pt idx="125">
                  <c:v>1736.8610000000001</c:v>
                </c:pt>
                <c:pt idx="126">
                  <c:v>1737.963</c:v>
                </c:pt>
                <c:pt idx="127">
                  <c:v>1739.0650000000001</c:v>
                </c:pt>
                <c:pt idx="128">
                  <c:v>1740.165</c:v>
                </c:pt>
                <c:pt idx="129">
                  <c:v>1741.26</c:v>
                </c:pt>
                <c:pt idx="130">
                  <c:v>1742.3489999999999</c:v>
                </c:pt>
                <c:pt idx="131">
                  <c:v>1743.434</c:v>
                </c:pt>
                <c:pt idx="132">
                  <c:v>1744.5170000000001</c:v>
                </c:pt>
                <c:pt idx="133">
                  <c:v>1745.6</c:v>
                </c:pt>
                <c:pt idx="134">
                  <c:v>1746.6859999999999</c:v>
                </c:pt>
                <c:pt idx="135">
                  <c:v>1747.778</c:v>
                </c:pt>
                <c:pt idx="136">
                  <c:v>1748.875</c:v>
                </c:pt>
                <c:pt idx="137">
                  <c:v>1749.9770000000001</c:v>
                </c:pt>
                <c:pt idx="138">
                  <c:v>1751.079</c:v>
                </c:pt>
                <c:pt idx="139">
                  <c:v>1752.1790000000001</c:v>
                </c:pt>
                <c:pt idx="140">
                  <c:v>1753.2729999999999</c:v>
                </c:pt>
                <c:pt idx="141">
                  <c:v>1754.3610000000001</c:v>
                </c:pt>
                <c:pt idx="142">
                  <c:v>1755.4459999999999</c:v>
                </c:pt>
                <c:pt idx="143">
                  <c:v>1756.528</c:v>
                </c:pt>
                <c:pt idx="144">
                  <c:v>1757.6120000000001</c:v>
                </c:pt>
                <c:pt idx="145">
                  <c:v>1758.6990000000001</c:v>
                </c:pt>
                <c:pt idx="146">
                  <c:v>1759.7909999999999</c:v>
                </c:pt>
                <c:pt idx="147">
                  <c:v>1760.8889999999999</c:v>
                </c:pt>
                <c:pt idx="148">
                  <c:v>1761.991</c:v>
                </c:pt>
                <c:pt idx="149">
                  <c:v>1763.0940000000001</c:v>
                </c:pt>
                <c:pt idx="150">
                  <c:v>1764.193</c:v>
                </c:pt>
                <c:pt idx="151">
                  <c:v>1765.2860000000001</c:v>
                </c:pt>
                <c:pt idx="152">
                  <c:v>1766.373</c:v>
                </c:pt>
                <c:pt idx="153">
                  <c:v>1767.4570000000001</c:v>
                </c:pt>
                <c:pt idx="154">
                  <c:v>1768.54</c:v>
                </c:pt>
                <c:pt idx="155">
                  <c:v>1769.624</c:v>
                </c:pt>
                <c:pt idx="156">
                  <c:v>1770.711</c:v>
                </c:pt>
                <c:pt idx="157">
                  <c:v>1771.8050000000001</c:v>
                </c:pt>
                <c:pt idx="158">
                  <c:v>1772.903</c:v>
                </c:pt>
                <c:pt idx="159">
                  <c:v>1774.0060000000001</c:v>
                </c:pt>
                <c:pt idx="160">
                  <c:v>1775.1079999999999</c:v>
                </c:pt>
                <c:pt idx="161">
                  <c:v>1776.2059999999999</c:v>
                </c:pt>
                <c:pt idx="162">
                  <c:v>1777.298</c:v>
                </c:pt>
                <c:pt idx="163">
                  <c:v>1778.385</c:v>
                </c:pt>
                <c:pt idx="164">
                  <c:v>1779.4690000000001</c:v>
                </c:pt>
                <c:pt idx="165">
                  <c:v>1780.5519999999999</c:v>
                </c:pt>
                <c:pt idx="166">
                  <c:v>1781.636</c:v>
                </c:pt>
                <c:pt idx="167">
                  <c:v>1782.7239999999999</c:v>
                </c:pt>
                <c:pt idx="168">
                  <c:v>1783.818</c:v>
                </c:pt>
                <c:pt idx="169">
                  <c:v>1784.9179999999999</c:v>
                </c:pt>
                <c:pt idx="170">
                  <c:v>1786.02</c:v>
                </c:pt>
                <c:pt idx="171">
                  <c:v>1787.1220000000001</c:v>
                </c:pt>
                <c:pt idx="172">
                  <c:v>1788.2190000000001</c:v>
                </c:pt>
                <c:pt idx="173">
                  <c:v>1789.3109999999999</c:v>
                </c:pt>
                <c:pt idx="174">
                  <c:v>1790.3969999999999</c:v>
                </c:pt>
                <c:pt idx="175">
                  <c:v>1791.48</c:v>
                </c:pt>
                <c:pt idx="176">
                  <c:v>1792.5630000000001</c:v>
                </c:pt>
                <c:pt idx="177">
                  <c:v>1793.6479999999999</c:v>
                </c:pt>
                <c:pt idx="178">
                  <c:v>1794.7370000000001</c:v>
                </c:pt>
                <c:pt idx="179">
                  <c:v>1795.8320000000001</c:v>
                </c:pt>
                <c:pt idx="180">
                  <c:v>1796.932</c:v>
                </c:pt>
                <c:pt idx="181">
                  <c:v>1798.0350000000001</c:v>
                </c:pt>
                <c:pt idx="182">
                  <c:v>1799.136</c:v>
                </c:pt>
                <c:pt idx="183">
                  <c:v>1800.232</c:v>
                </c:pt>
                <c:pt idx="184">
                  <c:v>1801.3230000000001</c:v>
                </c:pt>
                <c:pt idx="185">
                  <c:v>1802.4090000000001</c:v>
                </c:pt>
                <c:pt idx="186">
                  <c:v>1803.492</c:v>
                </c:pt>
                <c:pt idx="187">
                  <c:v>1804.575</c:v>
                </c:pt>
                <c:pt idx="188">
                  <c:v>1805.66</c:v>
                </c:pt>
                <c:pt idx="189">
                  <c:v>1806.75</c:v>
                </c:pt>
                <c:pt idx="190">
                  <c:v>1807.845</c:v>
                </c:pt>
                <c:pt idx="191">
                  <c:v>1808.9459999999999</c:v>
                </c:pt>
                <c:pt idx="192">
                  <c:v>1810.049</c:v>
                </c:pt>
                <c:pt idx="193">
                  <c:v>1811.15</c:v>
                </c:pt>
                <c:pt idx="194">
                  <c:v>1812.2449999999999</c:v>
                </c:pt>
                <c:pt idx="195">
                  <c:v>1813.336</c:v>
                </c:pt>
                <c:pt idx="196">
                  <c:v>1814.421</c:v>
                </c:pt>
                <c:pt idx="197">
                  <c:v>1815.5039999999999</c:v>
                </c:pt>
                <c:pt idx="198">
                  <c:v>1816.587</c:v>
                </c:pt>
                <c:pt idx="199">
                  <c:v>1817.673</c:v>
                </c:pt>
                <c:pt idx="200">
                  <c:v>1818.7629999999999</c:v>
                </c:pt>
                <c:pt idx="201">
                  <c:v>1819.8589999999999</c:v>
                </c:pt>
                <c:pt idx="202">
                  <c:v>1820.96</c:v>
                </c:pt>
                <c:pt idx="203">
                  <c:v>1822.0630000000001</c:v>
                </c:pt>
                <c:pt idx="204">
                  <c:v>1823.164</c:v>
                </c:pt>
                <c:pt idx="205">
                  <c:v>1824.258</c:v>
                </c:pt>
                <c:pt idx="206">
                  <c:v>1825.348</c:v>
                </c:pt>
                <c:pt idx="207">
                  <c:v>1826.433</c:v>
                </c:pt>
                <c:pt idx="208">
                  <c:v>1827.5150000000001</c:v>
                </c:pt>
                <c:pt idx="209">
                  <c:v>1828.5989999999999</c:v>
                </c:pt>
                <c:pt idx="210">
                  <c:v>1829.6849999999999</c:v>
                </c:pt>
                <c:pt idx="211">
                  <c:v>1830.7760000000001</c:v>
                </c:pt>
                <c:pt idx="212">
                  <c:v>1831.873</c:v>
                </c:pt>
                <c:pt idx="213">
                  <c:v>1832.9749999999999</c:v>
                </c:pt>
                <c:pt idx="214">
                  <c:v>1834.078</c:v>
                </c:pt>
                <c:pt idx="215">
                  <c:v>1835.1769999999999</c:v>
                </c:pt>
                <c:pt idx="216">
                  <c:v>1836.271</c:v>
                </c:pt>
                <c:pt idx="217">
                  <c:v>1837.36</c:v>
                </c:pt>
                <c:pt idx="218">
                  <c:v>1838.444</c:v>
                </c:pt>
                <c:pt idx="219">
                  <c:v>1839.527</c:v>
                </c:pt>
                <c:pt idx="220">
                  <c:v>1840.6110000000001</c:v>
                </c:pt>
                <c:pt idx="221">
                  <c:v>1841.6980000000001</c:v>
                </c:pt>
                <c:pt idx="222">
                  <c:v>1842.79</c:v>
                </c:pt>
                <c:pt idx="223">
                  <c:v>1843.8879999999999</c:v>
                </c:pt>
                <c:pt idx="224">
                  <c:v>1844.99</c:v>
                </c:pt>
                <c:pt idx="225">
                  <c:v>1846.0920000000001</c:v>
                </c:pt>
                <c:pt idx="226">
                  <c:v>1847.191</c:v>
                </c:pt>
                <c:pt idx="227">
                  <c:v>1848.2840000000001</c:v>
                </c:pt>
                <c:pt idx="228">
                  <c:v>1849.3720000000001</c:v>
                </c:pt>
                <c:pt idx="229">
                  <c:v>1850.4559999999999</c:v>
                </c:pt>
                <c:pt idx="230">
                  <c:v>1851.539</c:v>
                </c:pt>
                <c:pt idx="231">
                  <c:v>1852.623</c:v>
                </c:pt>
                <c:pt idx="232">
                  <c:v>1853.71</c:v>
                </c:pt>
                <c:pt idx="233">
                  <c:v>1854.8030000000001</c:v>
                </c:pt>
                <c:pt idx="234">
                  <c:v>1855.902</c:v>
                </c:pt>
                <c:pt idx="235">
                  <c:v>1857.0039999999999</c:v>
                </c:pt>
                <c:pt idx="236">
                  <c:v>1858.106</c:v>
                </c:pt>
                <c:pt idx="237">
                  <c:v>1859.204</c:v>
                </c:pt>
                <c:pt idx="238">
                  <c:v>1860.297</c:v>
                </c:pt>
                <c:pt idx="239">
                  <c:v>1861.384</c:v>
                </c:pt>
                <c:pt idx="240">
                  <c:v>1862.4680000000001</c:v>
                </c:pt>
                <c:pt idx="241">
                  <c:v>1863.55</c:v>
                </c:pt>
                <c:pt idx="242">
                  <c:v>1864.635</c:v>
                </c:pt>
                <c:pt idx="243">
                  <c:v>1865.723</c:v>
                </c:pt>
                <c:pt idx="244">
                  <c:v>1866.816</c:v>
                </c:pt>
                <c:pt idx="245">
                  <c:v>1867.915</c:v>
                </c:pt>
                <c:pt idx="246">
                  <c:v>1869.018</c:v>
                </c:pt>
                <c:pt idx="247">
                  <c:v>1870.12</c:v>
                </c:pt>
                <c:pt idx="248">
                  <c:v>1871.2170000000001</c:v>
                </c:pt>
                <c:pt idx="249">
                  <c:v>1872.309</c:v>
                </c:pt>
                <c:pt idx="250">
                  <c:v>1873.396</c:v>
                </c:pt>
                <c:pt idx="251">
                  <c:v>1874.479</c:v>
                </c:pt>
                <c:pt idx="252">
                  <c:v>1875.5619999999999</c:v>
                </c:pt>
                <c:pt idx="253">
                  <c:v>1876.6469999999999</c:v>
                </c:pt>
                <c:pt idx="254">
                  <c:v>1877.7349999999999</c:v>
                </c:pt>
                <c:pt idx="255">
                  <c:v>1878.83</c:v>
                </c:pt>
                <c:pt idx="256">
                  <c:v>1879.9290000000001</c:v>
                </c:pt>
                <c:pt idx="257">
                  <c:v>1881.0319999999999</c:v>
                </c:pt>
                <c:pt idx="258">
                  <c:v>1882.134</c:v>
                </c:pt>
                <c:pt idx="259">
                  <c:v>1883.231</c:v>
                </c:pt>
                <c:pt idx="260">
                  <c:v>1884.3219999999999</c:v>
                </c:pt>
                <c:pt idx="261">
                  <c:v>1885.4079999999999</c:v>
                </c:pt>
                <c:pt idx="262">
                  <c:v>1886.491</c:v>
                </c:pt>
                <c:pt idx="263">
                  <c:v>1887.5740000000001</c:v>
                </c:pt>
                <c:pt idx="264">
                  <c:v>1888.6590000000001</c:v>
                </c:pt>
                <c:pt idx="265">
                  <c:v>1889.748</c:v>
                </c:pt>
                <c:pt idx="266">
                  <c:v>1890.8430000000001</c:v>
                </c:pt>
                <c:pt idx="267">
                  <c:v>1891.944</c:v>
                </c:pt>
                <c:pt idx="268">
                  <c:v>1893.047</c:v>
                </c:pt>
                <c:pt idx="269">
                  <c:v>1894.1479999999999</c:v>
                </c:pt>
                <c:pt idx="270">
                  <c:v>1895.2439999999999</c:v>
                </c:pt>
                <c:pt idx="271">
                  <c:v>1896.3340000000001</c:v>
                </c:pt>
                <c:pt idx="272">
                  <c:v>1897.4190000000001</c:v>
                </c:pt>
                <c:pt idx="273">
                  <c:v>1898.502</c:v>
                </c:pt>
                <c:pt idx="274">
                  <c:v>1899.585</c:v>
                </c:pt>
                <c:pt idx="275">
                  <c:v>1900.671</c:v>
                </c:pt>
                <c:pt idx="276">
                  <c:v>1901.761</c:v>
                </c:pt>
                <c:pt idx="277">
                  <c:v>1902.857</c:v>
                </c:pt>
                <c:pt idx="278">
                  <c:v>1903.9580000000001</c:v>
                </c:pt>
                <c:pt idx="279">
                  <c:v>1905.0609999999999</c:v>
                </c:pt>
                <c:pt idx="280">
                  <c:v>1906.162</c:v>
                </c:pt>
                <c:pt idx="281">
                  <c:v>1907.2570000000001</c:v>
                </c:pt>
                <c:pt idx="282">
                  <c:v>1908.346</c:v>
                </c:pt>
                <c:pt idx="283">
                  <c:v>1909.431</c:v>
                </c:pt>
                <c:pt idx="284">
                  <c:v>1910.5139999999999</c:v>
                </c:pt>
                <c:pt idx="285">
                  <c:v>1911.597</c:v>
                </c:pt>
                <c:pt idx="286">
                  <c:v>1912.683</c:v>
                </c:pt>
                <c:pt idx="287">
                  <c:v>1913.7739999999999</c:v>
                </c:pt>
                <c:pt idx="288">
                  <c:v>1914.8710000000001</c:v>
                </c:pt>
                <c:pt idx="289">
                  <c:v>1915.973</c:v>
                </c:pt>
                <c:pt idx="290">
                  <c:v>1917.075</c:v>
                </c:pt>
                <c:pt idx="291">
                  <c:v>1918.175</c:v>
                </c:pt>
                <c:pt idx="292">
                  <c:v>1919.269</c:v>
                </c:pt>
                <c:pt idx="293">
                  <c:v>1920.3579999999999</c:v>
                </c:pt>
                <c:pt idx="294">
                  <c:v>1921.443</c:v>
                </c:pt>
                <c:pt idx="295">
                  <c:v>1922.5260000000001</c:v>
                </c:pt>
                <c:pt idx="296">
                  <c:v>1923.6089999999999</c:v>
                </c:pt>
                <c:pt idx="297">
                  <c:v>1924.6959999999999</c:v>
                </c:pt>
                <c:pt idx="298">
                  <c:v>1925.787</c:v>
                </c:pt>
                <c:pt idx="299">
                  <c:v>1926.885</c:v>
                </c:pt>
                <c:pt idx="300">
                  <c:v>1927.9860000000001</c:v>
                </c:pt>
                <c:pt idx="301">
                  <c:v>1929.0889999999999</c:v>
                </c:pt>
                <c:pt idx="302">
                  <c:v>1930.1880000000001</c:v>
                </c:pt>
                <c:pt idx="303">
                  <c:v>1931.2819999999999</c:v>
                </c:pt>
                <c:pt idx="304">
                  <c:v>1932.37</c:v>
                </c:pt>
                <c:pt idx="305">
                  <c:v>1933.4549999999999</c:v>
                </c:pt>
                <c:pt idx="306">
                  <c:v>1934.537</c:v>
                </c:pt>
                <c:pt idx="307">
                  <c:v>1935.6210000000001</c:v>
                </c:pt>
                <c:pt idx="308">
                  <c:v>1936.7080000000001</c:v>
                </c:pt>
                <c:pt idx="309">
                  <c:v>1937.8009999999999</c:v>
                </c:pt>
                <c:pt idx="310">
                  <c:v>1938.8989999999999</c:v>
                </c:pt>
                <c:pt idx="311">
                  <c:v>1940.001</c:v>
                </c:pt>
                <c:pt idx="312">
                  <c:v>1941.1030000000001</c:v>
                </c:pt>
                <c:pt idx="313">
                  <c:v>1942.202</c:v>
                </c:pt>
                <c:pt idx="314">
                  <c:v>1943.2950000000001</c:v>
                </c:pt>
                <c:pt idx="315">
                  <c:v>1944.3820000000001</c:v>
                </c:pt>
                <c:pt idx="316">
                  <c:v>1945.4659999999999</c:v>
                </c:pt>
                <c:pt idx="317">
                  <c:v>1946.549</c:v>
                </c:pt>
                <c:pt idx="318">
                  <c:v>1947.633</c:v>
                </c:pt>
                <c:pt idx="319">
                  <c:v>1948.721</c:v>
                </c:pt>
                <c:pt idx="320">
                  <c:v>1949.8140000000001</c:v>
                </c:pt>
                <c:pt idx="321">
                  <c:v>1950.913</c:v>
                </c:pt>
                <c:pt idx="322">
                  <c:v>1952.0160000000001</c:v>
                </c:pt>
                <c:pt idx="323">
                  <c:v>1953.1179999999999</c:v>
                </c:pt>
                <c:pt idx="324">
                  <c:v>1954.2149999999999</c:v>
                </c:pt>
                <c:pt idx="325">
                  <c:v>1955.307</c:v>
                </c:pt>
                <c:pt idx="326">
                  <c:v>1956.394</c:v>
                </c:pt>
                <c:pt idx="327">
                  <c:v>1957.4780000000001</c:v>
                </c:pt>
                <c:pt idx="328">
                  <c:v>1958.56</c:v>
                </c:pt>
                <c:pt idx="329">
                  <c:v>1959.645</c:v>
                </c:pt>
                <c:pt idx="330">
                  <c:v>1960.7339999999999</c:v>
                </c:pt>
                <c:pt idx="331">
                  <c:v>1961.828</c:v>
                </c:pt>
                <c:pt idx="332">
                  <c:v>1962.9280000000001</c:v>
                </c:pt>
                <c:pt idx="333">
                  <c:v>1964.03</c:v>
                </c:pt>
                <c:pt idx="334">
                  <c:v>1965.1320000000001</c:v>
                </c:pt>
                <c:pt idx="335">
                  <c:v>1966.229</c:v>
                </c:pt>
                <c:pt idx="336">
                  <c:v>1967.32</c:v>
                </c:pt>
                <c:pt idx="337">
                  <c:v>1968.4059999999999</c:v>
                </c:pt>
                <c:pt idx="338">
                  <c:v>1969.489</c:v>
                </c:pt>
                <c:pt idx="339">
                  <c:v>1970.5719999999999</c:v>
                </c:pt>
                <c:pt idx="340">
                  <c:v>1971.6569999999999</c:v>
                </c:pt>
                <c:pt idx="341">
                  <c:v>1972.7460000000001</c:v>
                </c:pt>
                <c:pt idx="342">
                  <c:v>1973.8409999999999</c:v>
                </c:pt>
                <c:pt idx="343">
                  <c:v>1974.942</c:v>
                </c:pt>
                <c:pt idx="344">
                  <c:v>1976.0440000000001</c:v>
                </c:pt>
                <c:pt idx="345">
                  <c:v>1977.145</c:v>
                </c:pt>
                <c:pt idx="346">
                  <c:v>1978.242</c:v>
                </c:pt>
                <c:pt idx="347">
                  <c:v>1979.3320000000001</c:v>
                </c:pt>
                <c:pt idx="348">
                  <c:v>1980.4179999999999</c:v>
                </c:pt>
                <c:pt idx="349">
                  <c:v>1981.501</c:v>
                </c:pt>
                <c:pt idx="350">
                  <c:v>1982.5840000000001</c:v>
                </c:pt>
                <c:pt idx="351">
                  <c:v>1983.6690000000001</c:v>
                </c:pt>
                <c:pt idx="352">
                  <c:v>1984.759</c:v>
                </c:pt>
                <c:pt idx="353">
                  <c:v>1985.855</c:v>
                </c:pt>
                <c:pt idx="354">
                  <c:v>1986.9549999999999</c:v>
                </c:pt>
                <c:pt idx="355">
                  <c:v>1988.058</c:v>
                </c:pt>
                <c:pt idx="356">
                  <c:v>1989.1590000000001</c:v>
                </c:pt>
                <c:pt idx="357">
                  <c:v>1990.2539999999999</c:v>
                </c:pt>
                <c:pt idx="358">
                  <c:v>1991.3440000000001</c:v>
                </c:pt>
                <c:pt idx="359">
                  <c:v>1992.43</c:v>
                </c:pt>
                <c:pt idx="360">
                  <c:v>1993.5129999999999</c:v>
                </c:pt>
                <c:pt idx="361">
                  <c:v>1994.596</c:v>
                </c:pt>
                <c:pt idx="362">
                  <c:v>1995.682</c:v>
                </c:pt>
                <c:pt idx="363">
                  <c:v>1996.7719999999999</c:v>
                </c:pt>
                <c:pt idx="364">
                  <c:v>1997.8679999999999</c:v>
                </c:pt>
                <c:pt idx="365">
                  <c:v>1998.97</c:v>
                </c:pt>
                <c:pt idx="366">
                  <c:v>2000.0719999999999</c:v>
                </c:pt>
                <c:pt idx="367">
                  <c:v>2001.173</c:v>
                </c:pt>
                <c:pt idx="368">
                  <c:v>2002.2670000000001</c:v>
                </c:pt>
                <c:pt idx="369">
                  <c:v>2003.356</c:v>
                </c:pt>
                <c:pt idx="370">
                  <c:v>2004.441</c:v>
                </c:pt>
                <c:pt idx="371">
                  <c:v>2005.5239999999999</c:v>
                </c:pt>
                <c:pt idx="372">
                  <c:v>2006.607</c:v>
                </c:pt>
                <c:pt idx="373">
                  <c:v>2007.694</c:v>
                </c:pt>
                <c:pt idx="374">
                  <c:v>2008.7850000000001</c:v>
                </c:pt>
                <c:pt idx="375">
                  <c:v>2009.883</c:v>
                </c:pt>
                <c:pt idx="376">
                  <c:v>2010.9839999999999</c:v>
                </c:pt>
                <c:pt idx="377">
                  <c:v>2012.087</c:v>
                </c:pt>
                <c:pt idx="378">
                  <c:v>2013.1859999999999</c:v>
                </c:pt>
                <c:pt idx="379">
                  <c:v>2014.28</c:v>
                </c:pt>
                <c:pt idx="380">
                  <c:v>2015.3679999999999</c:v>
                </c:pt>
                <c:pt idx="381">
                  <c:v>2016.453</c:v>
                </c:pt>
                <c:pt idx="382">
                  <c:v>2017.5350000000001</c:v>
                </c:pt>
                <c:pt idx="383">
                  <c:v>2018.6189999999999</c:v>
                </c:pt>
                <c:pt idx="384">
                  <c:v>2019.7059999999999</c:v>
                </c:pt>
                <c:pt idx="385">
                  <c:v>2020.799</c:v>
                </c:pt>
                <c:pt idx="386">
                  <c:v>2021.8969999999999</c:v>
                </c:pt>
                <c:pt idx="387">
                  <c:v>2022.999</c:v>
                </c:pt>
                <c:pt idx="388">
                  <c:v>2024.1010000000001</c:v>
                </c:pt>
                <c:pt idx="389">
                  <c:v>2025.2</c:v>
                </c:pt>
                <c:pt idx="390">
                  <c:v>2026.2929999999999</c:v>
                </c:pt>
                <c:pt idx="391">
                  <c:v>2027.38</c:v>
                </c:pt>
                <c:pt idx="392">
                  <c:v>2028.4639999999999</c:v>
                </c:pt>
                <c:pt idx="393">
                  <c:v>2029.547</c:v>
                </c:pt>
                <c:pt idx="394">
                  <c:v>2030.6310000000001</c:v>
                </c:pt>
                <c:pt idx="395">
                  <c:v>2031.7190000000001</c:v>
                </c:pt>
                <c:pt idx="396">
                  <c:v>2032.8119999999999</c:v>
                </c:pt>
                <c:pt idx="397">
                  <c:v>2033.9110000000001</c:v>
                </c:pt>
                <c:pt idx="398">
                  <c:v>2035.0129999999999</c:v>
                </c:pt>
                <c:pt idx="399">
                  <c:v>2036.115</c:v>
                </c:pt>
                <c:pt idx="400">
                  <c:v>2037.213</c:v>
                </c:pt>
                <c:pt idx="401">
                  <c:v>2038.3050000000001</c:v>
                </c:pt>
                <c:pt idx="402">
                  <c:v>2039.3920000000001</c:v>
                </c:pt>
                <c:pt idx="403">
                  <c:v>2040.4760000000001</c:v>
                </c:pt>
                <c:pt idx="404">
                  <c:v>2041.559</c:v>
                </c:pt>
                <c:pt idx="405">
                  <c:v>2042.643</c:v>
                </c:pt>
                <c:pt idx="406">
                  <c:v>2043.732</c:v>
                </c:pt>
                <c:pt idx="407">
                  <c:v>2044.825</c:v>
                </c:pt>
                <c:pt idx="408">
                  <c:v>2045.925</c:v>
                </c:pt>
                <c:pt idx="409">
                  <c:v>2047.027</c:v>
                </c:pt>
                <c:pt idx="410">
                  <c:v>2048.1289999999999</c:v>
                </c:pt>
                <c:pt idx="411">
                  <c:v>2049.2260000000001</c:v>
                </c:pt>
                <c:pt idx="412">
                  <c:v>2050.3180000000002</c:v>
                </c:pt>
                <c:pt idx="413">
                  <c:v>2051.404</c:v>
                </c:pt>
                <c:pt idx="414">
                  <c:v>2052.4879999999998</c:v>
                </c:pt>
                <c:pt idx="415">
                  <c:v>2053.5709999999999</c:v>
                </c:pt>
                <c:pt idx="416">
                  <c:v>2054.6550000000002</c:v>
                </c:pt>
                <c:pt idx="417">
                  <c:v>2055.7440000000001</c:v>
                </c:pt>
                <c:pt idx="418">
                  <c:v>2056.8389999999999</c:v>
                </c:pt>
                <c:pt idx="419">
                  <c:v>2057.9389999999999</c:v>
                </c:pt>
                <c:pt idx="420">
                  <c:v>2059.0410000000002</c:v>
                </c:pt>
                <c:pt idx="421">
                  <c:v>2060.143</c:v>
                </c:pt>
                <c:pt idx="422">
                  <c:v>2061.239</c:v>
                </c:pt>
                <c:pt idx="423">
                  <c:v>2062.33</c:v>
                </c:pt>
                <c:pt idx="424">
                  <c:v>2063.4160000000002</c:v>
                </c:pt>
                <c:pt idx="425">
                  <c:v>2064.4989999999998</c:v>
                </c:pt>
                <c:pt idx="426">
                  <c:v>2065.5819999999999</c:v>
                </c:pt>
                <c:pt idx="427">
                  <c:v>2066.6669999999999</c:v>
                </c:pt>
                <c:pt idx="428">
                  <c:v>2067.7570000000001</c:v>
                </c:pt>
                <c:pt idx="429">
                  <c:v>2068.8519999999999</c:v>
                </c:pt>
                <c:pt idx="430">
                  <c:v>2069.953</c:v>
                </c:pt>
                <c:pt idx="431">
                  <c:v>2071.056</c:v>
                </c:pt>
                <c:pt idx="432">
                  <c:v>2072.1570000000002</c:v>
                </c:pt>
                <c:pt idx="433">
                  <c:v>2073.2530000000002</c:v>
                </c:pt>
                <c:pt idx="434">
                  <c:v>2074.3420000000001</c:v>
                </c:pt>
                <c:pt idx="435">
                  <c:v>2075.4279999999999</c:v>
                </c:pt>
                <c:pt idx="436">
                  <c:v>2076.511</c:v>
                </c:pt>
                <c:pt idx="437">
                  <c:v>2077.5940000000001</c:v>
                </c:pt>
                <c:pt idx="438">
                  <c:v>2078.6790000000001</c:v>
                </c:pt>
                <c:pt idx="439">
                  <c:v>2079.77</c:v>
                </c:pt>
                <c:pt idx="440">
                  <c:v>2080.866</c:v>
                </c:pt>
                <c:pt idx="441">
                  <c:v>2081.9679999999998</c:v>
                </c:pt>
                <c:pt idx="442">
                  <c:v>2083.0700000000002</c:v>
                </c:pt>
                <c:pt idx="443">
                  <c:v>2084.1709999999998</c:v>
                </c:pt>
                <c:pt idx="444">
                  <c:v>2085.2649999999999</c:v>
                </c:pt>
                <c:pt idx="445">
                  <c:v>2086.3539999999998</c:v>
                </c:pt>
                <c:pt idx="446">
                  <c:v>2087.4389999999999</c:v>
                </c:pt>
                <c:pt idx="447">
                  <c:v>2088.5219999999999</c:v>
                </c:pt>
                <c:pt idx="448">
                  <c:v>2089.6060000000002</c:v>
                </c:pt>
                <c:pt idx="449">
                  <c:v>2090.692</c:v>
                </c:pt>
                <c:pt idx="450">
                  <c:v>2091.7829999999999</c:v>
                </c:pt>
                <c:pt idx="451">
                  <c:v>2092.88</c:v>
                </c:pt>
                <c:pt idx="452">
                  <c:v>2093.982</c:v>
                </c:pt>
                <c:pt idx="453">
                  <c:v>2095.085</c:v>
                </c:pt>
                <c:pt idx="454">
                  <c:v>2096.1840000000002</c:v>
                </c:pt>
                <c:pt idx="455">
                  <c:v>2097.2779999999998</c:v>
                </c:pt>
                <c:pt idx="456">
                  <c:v>2098.3670000000002</c:v>
                </c:pt>
                <c:pt idx="457">
                  <c:v>2099.451</c:v>
                </c:pt>
                <c:pt idx="458">
                  <c:v>2100.5340000000001</c:v>
                </c:pt>
                <c:pt idx="459">
                  <c:v>2101.6179999999999</c:v>
                </c:pt>
                <c:pt idx="460">
                  <c:v>2102.7049999999999</c:v>
                </c:pt>
                <c:pt idx="461">
                  <c:v>2103.7959999999998</c:v>
                </c:pt>
                <c:pt idx="462">
                  <c:v>2104.8939999999998</c:v>
                </c:pt>
                <c:pt idx="463">
                  <c:v>2105.9960000000001</c:v>
                </c:pt>
                <c:pt idx="464">
                  <c:v>2107.098</c:v>
                </c:pt>
                <c:pt idx="465">
                  <c:v>2108.1970000000001</c:v>
                </c:pt>
                <c:pt idx="466">
                  <c:v>2109.2910000000002</c:v>
                </c:pt>
                <c:pt idx="467">
                  <c:v>2110.3789999999999</c:v>
                </c:pt>
                <c:pt idx="468">
                  <c:v>2111.4630000000002</c:v>
                </c:pt>
                <c:pt idx="469">
                  <c:v>2112.5459999999998</c:v>
                </c:pt>
                <c:pt idx="470">
                  <c:v>2113.63</c:v>
                </c:pt>
                <c:pt idx="471">
                  <c:v>2114.7170000000001</c:v>
                </c:pt>
                <c:pt idx="472">
                  <c:v>2115.81</c:v>
                </c:pt>
                <c:pt idx="473">
                  <c:v>2116.9079999999999</c:v>
                </c:pt>
                <c:pt idx="474">
                  <c:v>2118.0100000000002</c:v>
                </c:pt>
                <c:pt idx="475">
                  <c:v>2119.1120000000001</c:v>
                </c:pt>
                <c:pt idx="476">
                  <c:v>2120.2109999999998</c:v>
                </c:pt>
                <c:pt idx="477">
                  <c:v>2121.3029999999999</c:v>
                </c:pt>
                <c:pt idx="478">
                  <c:v>2122.39</c:v>
                </c:pt>
                <c:pt idx="479">
                  <c:v>2123.4740000000002</c:v>
                </c:pt>
                <c:pt idx="480">
                  <c:v>2124.5569999999998</c:v>
                </c:pt>
                <c:pt idx="481">
                  <c:v>2125.6410000000001</c:v>
                </c:pt>
                <c:pt idx="482">
                  <c:v>2126.7289999999998</c:v>
                </c:pt>
                <c:pt idx="483">
                  <c:v>2127.8229999999999</c:v>
                </c:pt>
                <c:pt idx="484">
                  <c:v>2128.922</c:v>
                </c:pt>
                <c:pt idx="485">
                  <c:v>2130.0250000000001</c:v>
                </c:pt>
                <c:pt idx="486">
                  <c:v>2131.127</c:v>
                </c:pt>
                <c:pt idx="487">
                  <c:v>2132.2240000000002</c:v>
                </c:pt>
                <c:pt idx="488">
                  <c:v>2133.3159999999998</c:v>
                </c:pt>
                <c:pt idx="489">
                  <c:v>2134.402</c:v>
                </c:pt>
                <c:pt idx="490">
                  <c:v>2135.4859999999999</c:v>
                </c:pt>
                <c:pt idx="491">
                  <c:v>2136.569</c:v>
                </c:pt>
                <c:pt idx="492">
                  <c:v>2137.6529999999998</c:v>
                </c:pt>
                <c:pt idx="493">
                  <c:v>2138.7420000000002</c:v>
                </c:pt>
                <c:pt idx="494">
                  <c:v>2139.837</c:v>
                </c:pt>
                <c:pt idx="495">
                  <c:v>2140.9369999999999</c:v>
                </c:pt>
                <c:pt idx="496">
                  <c:v>2142.04</c:v>
                </c:pt>
                <c:pt idx="497">
                  <c:v>2143.1410000000001</c:v>
                </c:pt>
                <c:pt idx="498">
                  <c:v>2144.2370000000001</c:v>
                </c:pt>
                <c:pt idx="499">
                  <c:v>2145.328</c:v>
                </c:pt>
                <c:pt idx="500">
                  <c:v>2146.4140000000002</c:v>
                </c:pt>
                <c:pt idx="501">
                  <c:v>2147.4969999999998</c:v>
                </c:pt>
                <c:pt idx="502">
                  <c:v>2148.58</c:v>
                </c:pt>
                <c:pt idx="503">
                  <c:v>2149.6660000000002</c:v>
                </c:pt>
                <c:pt idx="504">
                  <c:v>2150.7550000000001</c:v>
                </c:pt>
                <c:pt idx="505">
                  <c:v>2151.8510000000001</c:v>
                </c:pt>
                <c:pt idx="506">
                  <c:v>2152.951</c:v>
                </c:pt>
                <c:pt idx="507">
                  <c:v>2154.0540000000001</c:v>
                </c:pt>
                <c:pt idx="508">
                  <c:v>2155.1550000000002</c:v>
                </c:pt>
                <c:pt idx="509">
                  <c:v>2156.25</c:v>
                </c:pt>
                <c:pt idx="510">
                  <c:v>2157.3409999999999</c:v>
                </c:pt>
                <c:pt idx="511">
                  <c:v>2158.4259999999999</c:v>
                </c:pt>
                <c:pt idx="512">
                  <c:v>2159.509</c:v>
                </c:pt>
                <c:pt idx="513">
                  <c:v>2160.5920000000001</c:v>
                </c:pt>
                <c:pt idx="514">
                  <c:v>2161.6779999999999</c:v>
                </c:pt>
                <c:pt idx="515">
                  <c:v>2162.768</c:v>
                </c:pt>
                <c:pt idx="516">
                  <c:v>2163.864</c:v>
                </c:pt>
                <c:pt idx="517">
                  <c:v>2164.9650000000001</c:v>
                </c:pt>
                <c:pt idx="518">
                  <c:v>2166.0680000000002</c:v>
                </c:pt>
                <c:pt idx="519">
                  <c:v>2167.1680000000001</c:v>
                </c:pt>
                <c:pt idx="520">
                  <c:v>2168.2629999999999</c:v>
                </c:pt>
                <c:pt idx="521">
                  <c:v>2169.3530000000001</c:v>
                </c:pt>
                <c:pt idx="522">
                  <c:v>2170.4380000000001</c:v>
                </c:pt>
                <c:pt idx="523">
                  <c:v>2171.5210000000002</c:v>
                </c:pt>
                <c:pt idx="524">
                  <c:v>2172.6039999999998</c:v>
                </c:pt>
                <c:pt idx="525">
                  <c:v>2173.69</c:v>
                </c:pt>
                <c:pt idx="526">
                  <c:v>2174.7809999999999</c:v>
                </c:pt>
                <c:pt idx="527">
                  <c:v>2175.8780000000002</c:v>
                </c:pt>
                <c:pt idx="528">
                  <c:v>2176.9789999999998</c:v>
                </c:pt>
                <c:pt idx="529">
                  <c:v>2178.0819999999999</c:v>
                </c:pt>
                <c:pt idx="530">
                  <c:v>2179.1819999999998</c:v>
                </c:pt>
                <c:pt idx="531">
                  <c:v>2180.2759999999998</c:v>
                </c:pt>
                <c:pt idx="532">
                  <c:v>2181.3649999999998</c:v>
                </c:pt>
                <c:pt idx="533">
                  <c:v>2182.4490000000001</c:v>
                </c:pt>
                <c:pt idx="534">
                  <c:v>2183.5320000000002</c:v>
                </c:pt>
                <c:pt idx="535">
                  <c:v>2184.616</c:v>
                </c:pt>
                <c:pt idx="536">
                  <c:v>2185.7020000000002</c:v>
                </c:pt>
                <c:pt idx="537">
                  <c:v>2186.7939999999999</c:v>
                </c:pt>
                <c:pt idx="538">
                  <c:v>2187.8919999999998</c:v>
                </c:pt>
                <c:pt idx="539">
                  <c:v>2188.9940000000001</c:v>
                </c:pt>
                <c:pt idx="540">
                  <c:v>2190.096</c:v>
                </c:pt>
                <c:pt idx="541">
                  <c:v>2191.1959999999999</c:v>
                </c:pt>
                <c:pt idx="542">
                  <c:v>2192.2890000000002</c:v>
                </c:pt>
                <c:pt idx="543">
                  <c:v>2193.377</c:v>
                </c:pt>
                <c:pt idx="544">
                  <c:v>2194.4609999999998</c:v>
                </c:pt>
                <c:pt idx="545">
                  <c:v>2195.5439999999999</c:v>
                </c:pt>
                <c:pt idx="546">
                  <c:v>2196.6280000000002</c:v>
                </c:pt>
                <c:pt idx="547">
                  <c:v>2197.7150000000001</c:v>
                </c:pt>
                <c:pt idx="548">
                  <c:v>2198.808</c:v>
                </c:pt>
                <c:pt idx="549">
                  <c:v>2199.9059999999999</c:v>
                </c:pt>
              </c:numCache>
            </c:numRef>
          </c:xVal>
          <c:yVal>
            <c:numRef>
              <c:f>'Callisto (2)'!$Q$31:$Q$580</c:f>
              <c:numCache>
                <c:formatCode>0.00</c:formatCode>
                <c:ptCount val="550"/>
                <c:pt idx="0">
                  <c:v>-2.427</c:v>
                </c:pt>
                <c:pt idx="1">
                  <c:v>-27.878</c:v>
                </c:pt>
                <c:pt idx="4">
                  <c:v>39.085999999999999</c:v>
                </c:pt>
                <c:pt idx="5">
                  <c:v>15.836</c:v>
                </c:pt>
                <c:pt idx="6">
                  <c:v>-7.5519999999999996</c:v>
                </c:pt>
                <c:pt idx="9">
                  <c:v>25.75</c:v>
                </c:pt>
                <c:pt idx="10">
                  <c:v>6.8550000000000004</c:v>
                </c:pt>
                <c:pt idx="11">
                  <c:v>-3.5539999999999998</c:v>
                </c:pt>
                <c:pt idx="12">
                  <c:v>-33.401000000000003</c:v>
                </c:pt>
                <c:pt idx="15">
                  <c:v>33.615000000000002</c:v>
                </c:pt>
                <c:pt idx="16">
                  <c:v>13.391</c:v>
                </c:pt>
                <c:pt idx="17">
                  <c:v>-9.8249999999999993</c:v>
                </c:pt>
                <c:pt idx="20">
                  <c:v>20.5</c:v>
                </c:pt>
                <c:pt idx="21">
                  <c:v>5.3310000000000004</c:v>
                </c:pt>
                <c:pt idx="22">
                  <c:v>-5.4980000000000002</c:v>
                </c:pt>
                <c:pt idx="23">
                  <c:v>-46.94</c:v>
                </c:pt>
                <c:pt idx="26">
                  <c:v>30.035</c:v>
                </c:pt>
                <c:pt idx="27">
                  <c:v>12.087</c:v>
                </c:pt>
                <c:pt idx="28">
                  <c:v>-11.026</c:v>
                </c:pt>
                <c:pt idx="31">
                  <c:v>17.391999999999999</c:v>
                </c:pt>
                <c:pt idx="32">
                  <c:v>3.1970000000000001</c:v>
                </c:pt>
                <c:pt idx="33">
                  <c:v>-7.649</c:v>
                </c:pt>
                <c:pt idx="34">
                  <c:v>-95.552000000000007</c:v>
                </c:pt>
                <c:pt idx="36">
                  <c:v>274.267</c:v>
                </c:pt>
                <c:pt idx="37">
                  <c:v>28.352</c:v>
                </c:pt>
                <c:pt idx="38">
                  <c:v>11.079000000000001</c:v>
                </c:pt>
                <c:pt idx="39">
                  <c:v>-12.340999999999999</c:v>
                </c:pt>
                <c:pt idx="42">
                  <c:v>14.789</c:v>
                </c:pt>
                <c:pt idx="43">
                  <c:v>1.5640000000000001</c:v>
                </c:pt>
                <c:pt idx="44">
                  <c:v>-9.2940000000000005</c:v>
                </c:pt>
                <c:pt idx="47">
                  <c:v>84.897000000000006</c:v>
                </c:pt>
                <c:pt idx="48">
                  <c:v>26.366</c:v>
                </c:pt>
                <c:pt idx="49">
                  <c:v>9.2100000000000009</c:v>
                </c:pt>
                <c:pt idx="50">
                  <c:v>-20.212</c:v>
                </c:pt>
                <c:pt idx="52">
                  <c:v>108.10599999999999</c:v>
                </c:pt>
                <c:pt idx="53">
                  <c:v>13.613</c:v>
                </c:pt>
                <c:pt idx="54">
                  <c:v>0.34899999999999998</c:v>
                </c:pt>
                <c:pt idx="55">
                  <c:v>-10.996</c:v>
                </c:pt>
                <c:pt idx="58">
                  <c:v>52.341999999999999</c:v>
                </c:pt>
                <c:pt idx="59">
                  <c:v>23.184999999999999</c:v>
                </c:pt>
                <c:pt idx="60">
                  <c:v>6.3869999999999996</c:v>
                </c:pt>
                <c:pt idx="61">
                  <c:v>-23.635000000000002</c:v>
                </c:pt>
                <c:pt idx="63">
                  <c:v>56.753999999999998</c:v>
                </c:pt>
                <c:pt idx="64">
                  <c:v>12.061999999999999</c:v>
                </c:pt>
                <c:pt idx="65">
                  <c:v>-0.78100000000000003</c:v>
                </c:pt>
                <c:pt idx="66">
                  <c:v>-13.108000000000001</c:v>
                </c:pt>
                <c:pt idx="69">
                  <c:v>43.698</c:v>
                </c:pt>
                <c:pt idx="70">
                  <c:v>20.888999999999999</c:v>
                </c:pt>
                <c:pt idx="71">
                  <c:v>4.3029999999999999</c:v>
                </c:pt>
                <c:pt idx="72">
                  <c:v>-37.329000000000001</c:v>
                </c:pt>
                <c:pt idx="74">
                  <c:v>39.405999999999999</c:v>
                </c:pt>
                <c:pt idx="75">
                  <c:v>10.412000000000001</c:v>
                </c:pt>
                <c:pt idx="76">
                  <c:v>-2.516</c:v>
                </c:pt>
                <c:pt idx="77">
                  <c:v>-16.951000000000001</c:v>
                </c:pt>
                <c:pt idx="80">
                  <c:v>36.277000000000001</c:v>
                </c:pt>
                <c:pt idx="81">
                  <c:v>19.559000000000001</c:v>
                </c:pt>
                <c:pt idx="82">
                  <c:v>2.8620000000000001</c:v>
                </c:pt>
                <c:pt idx="83">
                  <c:v>-117.91200000000001</c:v>
                </c:pt>
                <c:pt idx="85">
                  <c:v>35.243000000000002</c:v>
                </c:pt>
                <c:pt idx="86">
                  <c:v>8.2360000000000007</c:v>
                </c:pt>
                <c:pt idx="87">
                  <c:v>-4.843</c:v>
                </c:pt>
                <c:pt idx="88">
                  <c:v>-20.591000000000001</c:v>
                </c:pt>
                <c:pt idx="91">
                  <c:v>33.591000000000001</c:v>
                </c:pt>
                <c:pt idx="92">
                  <c:v>18.300999999999998</c:v>
                </c:pt>
                <c:pt idx="93">
                  <c:v>1.224</c:v>
                </c:pt>
                <c:pt idx="96">
                  <c:v>27.192</c:v>
                </c:pt>
                <c:pt idx="97">
                  <c:v>6.48</c:v>
                </c:pt>
                <c:pt idx="98">
                  <c:v>-6.4729999999999999</c:v>
                </c:pt>
                <c:pt idx="99">
                  <c:v>-26.068999999999999</c:v>
                </c:pt>
                <c:pt idx="102">
                  <c:v>30.443999999999999</c:v>
                </c:pt>
                <c:pt idx="103">
                  <c:v>16.238</c:v>
                </c:pt>
                <c:pt idx="104">
                  <c:v>-1.5640000000000001</c:v>
                </c:pt>
                <c:pt idx="107">
                  <c:v>23.393000000000001</c:v>
                </c:pt>
                <c:pt idx="108">
                  <c:v>5.1219999999999999</c:v>
                </c:pt>
                <c:pt idx="109">
                  <c:v>-7.7519999999999998</c:v>
                </c:pt>
                <c:pt idx="110">
                  <c:v>-28.434999999999999</c:v>
                </c:pt>
                <c:pt idx="113">
                  <c:v>27.001000000000001</c:v>
                </c:pt>
                <c:pt idx="114">
                  <c:v>13.138</c:v>
                </c:pt>
                <c:pt idx="115">
                  <c:v>-5.3529999999999998</c:v>
                </c:pt>
                <c:pt idx="118">
                  <c:v>21.169</c:v>
                </c:pt>
                <c:pt idx="119">
                  <c:v>4.22</c:v>
                </c:pt>
                <c:pt idx="120">
                  <c:v>-8.0129999999999999</c:v>
                </c:pt>
                <c:pt idx="121">
                  <c:v>-43.676000000000002</c:v>
                </c:pt>
                <c:pt idx="123">
                  <c:v>170.63499999999999</c:v>
                </c:pt>
                <c:pt idx="124">
                  <c:v>24.122</c:v>
                </c:pt>
                <c:pt idx="125">
                  <c:v>10.798</c:v>
                </c:pt>
                <c:pt idx="126">
                  <c:v>-8.8350000000000009</c:v>
                </c:pt>
                <c:pt idx="129">
                  <c:v>19.341999999999999</c:v>
                </c:pt>
                <c:pt idx="130">
                  <c:v>2.9350000000000001</c:v>
                </c:pt>
                <c:pt idx="131">
                  <c:v>-9.6620000000000008</c:v>
                </c:pt>
                <c:pt idx="132">
                  <c:v>-88.402000000000001</c:v>
                </c:pt>
                <c:pt idx="134">
                  <c:v>68.308999999999997</c:v>
                </c:pt>
                <c:pt idx="135">
                  <c:v>21.57</c:v>
                </c:pt>
                <c:pt idx="136">
                  <c:v>8.92</c:v>
                </c:pt>
                <c:pt idx="137">
                  <c:v>-14.353</c:v>
                </c:pt>
                <c:pt idx="139">
                  <c:v>164.095</c:v>
                </c:pt>
                <c:pt idx="140">
                  <c:v>17.641999999999999</c:v>
                </c:pt>
                <c:pt idx="141">
                  <c:v>1.2170000000000001</c:v>
                </c:pt>
                <c:pt idx="142">
                  <c:v>-11.816000000000001</c:v>
                </c:pt>
                <c:pt idx="145">
                  <c:v>50.395000000000003</c:v>
                </c:pt>
                <c:pt idx="146">
                  <c:v>20.637</c:v>
                </c:pt>
                <c:pt idx="147">
                  <c:v>7.8479999999999999</c:v>
                </c:pt>
                <c:pt idx="148">
                  <c:v>-17.948</c:v>
                </c:pt>
                <c:pt idx="150">
                  <c:v>84.334000000000003</c:v>
                </c:pt>
                <c:pt idx="151">
                  <c:v>16.262</c:v>
                </c:pt>
                <c:pt idx="152">
                  <c:v>0.51200000000000001</c:v>
                </c:pt>
                <c:pt idx="153">
                  <c:v>-13.907</c:v>
                </c:pt>
                <c:pt idx="156">
                  <c:v>42.19</c:v>
                </c:pt>
                <c:pt idx="157">
                  <c:v>18.846</c:v>
                </c:pt>
                <c:pt idx="158">
                  <c:v>5.1559999999999997</c:v>
                </c:pt>
                <c:pt idx="159">
                  <c:v>-38.44</c:v>
                </c:pt>
                <c:pt idx="161">
                  <c:v>58.042999999999999</c:v>
                </c:pt>
                <c:pt idx="162">
                  <c:v>15.413</c:v>
                </c:pt>
                <c:pt idx="163">
                  <c:v>-0.41699999999999998</c:v>
                </c:pt>
                <c:pt idx="164">
                  <c:v>-16.818000000000001</c:v>
                </c:pt>
                <c:pt idx="167">
                  <c:v>39.476999999999997</c:v>
                </c:pt>
                <c:pt idx="168">
                  <c:v>15.975</c:v>
                </c:pt>
                <c:pt idx="169">
                  <c:v>1.2849999999999999</c:v>
                </c:pt>
                <c:pt idx="170">
                  <c:v>-123.035</c:v>
                </c:pt>
                <c:pt idx="172">
                  <c:v>48.908000000000001</c:v>
                </c:pt>
                <c:pt idx="173">
                  <c:v>15.243</c:v>
                </c:pt>
                <c:pt idx="174">
                  <c:v>-1.2589999999999999</c:v>
                </c:pt>
                <c:pt idx="175">
                  <c:v>-22.401</c:v>
                </c:pt>
                <c:pt idx="178">
                  <c:v>31.731000000000002</c:v>
                </c:pt>
                <c:pt idx="179">
                  <c:v>12.952</c:v>
                </c:pt>
                <c:pt idx="180">
                  <c:v>-2.786</c:v>
                </c:pt>
                <c:pt idx="183">
                  <c:v>43.246000000000002</c:v>
                </c:pt>
                <c:pt idx="184">
                  <c:v>14.004</c:v>
                </c:pt>
                <c:pt idx="185">
                  <c:v>-3.016</c:v>
                </c:pt>
                <c:pt idx="186">
                  <c:v>-29.087</c:v>
                </c:pt>
                <c:pt idx="189">
                  <c:v>27.183</c:v>
                </c:pt>
                <c:pt idx="190">
                  <c:v>10.14</c:v>
                </c:pt>
                <c:pt idx="191">
                  <c:v>-5.875</c:v>
                </c:pt>
                <c:pt idx="194">
                  <c:v>40.573999999999998</c:v>
                </c:pt>
                <c:pt idx="195">
                  <c:v>11.958</c:v>
                </c:pt>
                <c:pt idx="196">
                  <c:v>-5.6660000000000004</c:v>
                </c:pt>
                <c:pt idx="197">
                  <c:v>-55.12</c:v>
                </c:pt>
                <c:pt idx="200">
                  <c:v>24.782</c:v>
                </c:pt>
                <c:pt idx="201">
                  <c:v>8.3819999999999997</c:v>
                </c:pt>
                <c:pt idx="202">
                  <c:v>-11.981999999999999</c:v>
                </c:pt>
                <c:pt idx="205">
                  <c:v>34.484000000000002</c:v>
                </c:pt>
                <c:pt idx="206">
                  <c:v>9.7850000000000001</c:v>
                </c:pt>
                <c:pt idx="207">
                  <c:v>-8.4499999999999993</c:v>
                </c:pt>
                <c:pt idx="211">
                  <c:v>21.454000000000001</c:v>
                </c:pt>
                <c:pt idx="212">
                  <c:v>5.5209999999999999</c:v>
                </c:pt>
                <c:pt idx="213">
                  <c:v>-24.413</c:v>
                </c:pt>
                <c:pt idx="216">
                  <c:v>30.664000000000001</c:v>
                </c:pt>
                <c:pt idx="217">
                  <c:v>8.2189999999999994</c:v>
                </c:pt>
                <c:pt idx="218">
                  <c:v>-11.455</c:v>
                </c:pt>
                <c:pt idx="222">
                  <c:v>18.373999999999999</c:v>
                </c:pt>
                <c:pt idx="223">
                  <c:v>1.101</c:v>
                </c:pt>
                <c:pt idx="224">
                  <c:v>-40.356000000000002</c:v>
                </c:pt>
                <c:pt idx="227">
                  <c:v>27.417999999999999</c:v>
                </c:pt>
                <c:pt idx="228">
                  <c:v>6.5789999999999997</c:v>
                </c:pt>
                <c:pt idx="229">
                  <c:v>-15.784000000000001</c:v>
                </c:pt>
                <c:pt idx="232">
                  <c:v>130.17500000000001</c:v>
                </c:pt>
                <c:pt idx="233">
                  <c:v>14.375</c:v>
                </c:pt>
                <c:pt idx="234">
                  <c:v>-3.17</c:v>
                </c:pt>
                <c:pt idx="235">
                  <c:v>-140.125</c:v>
                </c:pt>
                <c:pt idx="238">
                  <c:v>24.734999999999999</c:v>
                </c:pt>
                <c:pt idx="239">
                  <c:v>4.6239999999999997</c:v>
                </c:pt>
                <c:pt idx="240">
                  <c:v>-22.103999999999999</c:v>
                </c:pt>
                <c:pt idx="243">
                  <c:v>54.829000000000001</c:v>
                </c:pt>
                <c:pt idx="244">
                  <c:v>10.632999999999999</c:v>
                </c:pt>
                <c:pt idx="245">
                  <c:v>-7.0039999999999996</c:v>
                </c:pt>
                <c:pt idx="248">
                  <c:v>121.941</c:v>
                </c:pt>
                <c:pt idx="249">
                  <c:v>21.638999999999999</c:v>
                </c:pt>
                <c:pt idx="250">
                  <c:v>1.8260000000000001</c:v>
                </c:pt>
                <c:pt idx="251">
                  <c:v>-31.138999999999999</c:v>
                </c:pt>
                <c:pt idx="254">
                  <c:v>39.542999999999999</c:v>
                </c:pt>
                <c:pt idx="255">
                  <c:v>8.6890000000000001</c:v>
                </c:pt>
                <c:pt idx="256">
                  <c:v>-10.647</c:v>
                </c:pt>
                <c:pt idx="259">
                  <c:v>64.305999999999997</c:v>
                </c:pt>
                <c:pt idx="260">
                  <c:v>18.780999999999999</c:v>
                </c:pt>
                <c:pt idx="261">
                  <c:v>-0.71899999999999997</c:v>
                </c:pt>
                <c:pt idx="262">
                  <c:v>-53.936999999999998</c:v>
                </c:pt>
                <c:pt idx="265">
                  <c:v>34.609000000000002</c:v>
                </c:pt>
                <c:pt idx="266">
                  <c:v>6.1130000000000004</c:v>
                </c:pt>
                <c:pt idx="267">
                  <c:v>-16.39</c:v>
                </c:pt>
                <c:pt idx="270">
                  <c:v>49.664000000000001</c:v>
                </c:pt>
                <c:pt idx="271">
                  <c:v>16.751999999999999</c:v>
                </c:pt>
                <c:pt idx="272">
                  <c:v>-2.222</c:v>
                </c:pt>
                <c:pt idx="276">
                  <c:v>25.96</c:v>
                </c:pt>
                <c:pt idx="277">
                  <c:v>1.839</c:v>
                </c:pt>
                <c:pt idx="278">
                  <c:v>-28.803999999999998</c:v>
                </c:pt>
                <c:pt idx="281">
                  <c:v>42.811999999999998</c:v>
                </c:pt>
                <c:pt idx="282">
                  <c:v>14.951000000000001</c:v>
                </c:pt>
                <c:pt idx="283">
                  <c:v>-4.8579999999999997</c:v>
                </c:pt>
                <c:pt idx="287">
                  <c:v>20.626999999999999</c:v>
                </c:pt>
                <c:pt idx="288">
                  <c:v>-2.2949999999999999</c:v>
                </c:pt>
                <c:pt idx="289">
                  <c:v>-35.119999999999997</c:v>
                </c:pt>
                <c:pt idx="292">
                  <c:v>36.290999999999997</c:v>
                </c:pt>
                <c:pt idx="293">
                  <c:v>13.278</c:v>
                </c:pt>
                <c:pt idx="294">
                  <c:v>-9.3330000000000002</c:v>
                </c:pt>
                <c:pt idx="298">
                  <c:v>15.86</c:v>
                </c:pt>
                <c:pt idx="299">
                  <c:v>-6.6079999999999997</c:v>
                </c:pt>
                <c:pt idx="300">
                  <c:v>-70.367000000000004</c:v>
                </c:pt>
                <c:pt idx="303">
                  <c:v>31.600999999999999</c:v>
                </c:pt>
                <c:pt idx="304">
                  <c:v>10.196</c:v>
                </c:pt>
                <c:pt idx="305">
                  <c:v>-19.449000000000002</c:v>
                </c:pt>
                <c:pt idx="309">
                  <c:v>13.314</c:v>
                </c:pt>
                <c:pt idx="310">
                  <c:v>-9.9789999999999992</c:v>
                </c:pt>
                <c:pt idx="314">
                  <c:v>26.356999999999999</c:v>
                </c:pt>
                <c:pt idx="315">
                  <c:v>6.7770000000000001</c:v>
                </c:pt>
                <c:pt idx="316">
                  <c:v>-26.904</c:v>
                </c:pt>
                <c:pt idx="319">
                  <c:v>110.76900000000001</c:v>
                </c:pt>
                <c:pt idx="320">
                  <c:v>10.467000000000001</c:v>
                </c:pt>
                <c:pt idx="321">
                  <c:v>-14.802</c:v>
                </c:pt>
                <c:pt idx="324">
                  <c:v>280.13600000000002</c:v>
                </c:pt>
                <c:pt idx="325">
                  <c:v>23.757000000000001</c:v>
                </c:pt>
                <c:pt idx="326">
                  <c:v>3.7429999999999999</c:v>
                </c:pt>
                <c:pt idx="327">
                  <c:v>-72.977999999999994</c:v>
                </c:pt>
                <c:pt idx="330">
                  <c:v>51.661999999999999</c:v>
                </c:pt>
                <c:pt idx="331">
                  <c:v>6.2759999999999998</c:v>
                </c:pt>
                <c:pt idx="332">
                  <c:v>-20.413</c:v>
                </c:pt>
                <c:pt idx="335">
                  <c:v>83.674000000000007</c:v>
                </c:pt>
                <c:pt idx="336">
                  <c:v>20.381</c:v>
                </c:pt>
                <c:pt idx="337">
                  <c:v>0.59699999999999998</c:v>
                </c:pt>
                <c:pt idx="341">
                  <c:v>39.968000000000004</c:v>
                </c:pt>
                <c:pt idx="342">
                  <c:v>1.87</c:v>
                </c:pt>
                <c:pt idx="343">
                  <c:v>-31.923999999999999</c:v>
                </c:pt>
                <c:pt idx="346">
                  <c:v>51.454999999999998</c:v>
                </c:pt>
                <c:pt idx="347">
                  <c:v>16.73</c:v>
                </c:pt>
                <c:pt idx="348">
                  <c:v>-3.67</c:v>
                </c:pt>
                <c:pt idx="352">
                  <c:v>26.844999999999999</c:v>
                </c:pt>
                <c:pt idx="353">
                  <c:v>-2.3540000000000001</c:v>
                </c:pt>
                <c:pt idx="354">
                  <c:v>-41.316000000000003</c:v>
                </c:pt>
                <c:pt idx="357">
                  <c:v>38.654000000000003</c:v>
                </c:pt>
                <c:pt idx="358">
                  <c:v>13.016</c:v>
                </c:pt>
                <c:pt idx="359">
                  <c:v>-9.9459999999999997</c:v>
                </c:pt>
                <c:pt idx="363">
                  <c:v>22.99</c:v>
                </c:pt>
                <c:pt idx="364">
                  <c:v>-4.87</c:v>
                </c:pt>
                <c:pt idx="365">
                  <c:v>-72.459999999999994</c:v>
                </c:pt>
                <c:pt idx="368">
                  <c:v>29.314</c:v>
                </c:pt>
                <c:pt idx="369">
                  <c:v>8.9979999999999993</c:v>
                </c:pt>
                <c:pt idx="370">
                  <c:v>-22.809000000000001</c:v>
                </c:pt>
                <c:pt idx="374">
                  <c:v>19.414000000000001</c:v>
                </c:pt>
                <c:pt idx="375">
                  <c:v>-7.6340000000000003</c:v>
                </c:pt>
                <c:pt idx="376">
                  <c:v>-569.06200000000001</c:v>
                </c:pt>
                <c:pt idx="379">
                  <c:v>24.039000000000001</c:v>
                </c:pt>
                <c:pt idx="380">
                  <c:v>6.1349999999999998</c:v>
                </c:pt>
                <c:pt idx="381">
                  <c:v>-24.279</c:v>
                </c:pt>
                <c:pt idx="384">
                  <c:v>128.24100000000001</c:v>
                </c:pt>
                <c:pt idx="385">
                  <c:v>14.996</c:v>
                </c:pt>
                <c:pt idx="386">
                  <c:v>-12.089</c:v>
                </c:pt>
                <c:pt idx="389">
                  <c:v>238.03399999999999</c:v>
                </c:pt>
                <c:pt idx="390">
                  <c:v>20.027000000000001</c:v>
                </c:pt>
                <c:pt idx="391">
                  <c:v>3.5369999999999999</c:v>
                </c:pt>
                <c:pt idx="392">
                  <c:v>-44.106999999999999</c:v>
                </c:pt>
                <c:pt idx="395">
                  <c:v>56.527999999999999</c:v>
                </c:pt>
                <c:pt idx="396">
                  <c:v>10.868</c:v>
                </c:pt>
                <c:pt idx="397">
                  <c:v>-17.007000000000001</c:v>
                </c:pt>
                <c:pt idx="400">
                  <c:v>67.305000000000007</c:v>
                </c:pt>
                <c:pt idx="401">
                  <c:v>16.562000000000001</c:v>
                </c:pt>
                <c:pt idx="402">
                  <c:v>0.76400000000000001</c:v>
                </c:pt>
                <c:pt idx="403">
                  <c:v>-171.70699999999999</c:v>
                </c:pt>
                <c:pt idx="406">
                  <c:v>44.850999999999999</c:v>
                </c:pt>
                <c:pt idx="407">
                  <c:v>7.1609999999999996</c:v>
                </c:pt>
                <c:pt idx="408">
                  <c:v>-22.577000000000002</c:v>
                </c:pt>
                <c:pt idx="411">
                  <c:v>44.51</c:v>
                </c:pt>
                <c:pt idx="412">
                  <c:v>13.151</c:v>
                </c:pt>
                <c:pt idx="413">
                  <c:v>-1.889</c:v>
                </c:pt>
                <c:pt idx="417">
                  <c:v>35.942</c:v>
                </c:pt>
                <c:pt idx="418">
                  <c:v>5.2110000000000003</c:v>
                </c:pt>
                <c:pt idx="419">
                  <c:v>-31.454000000000001</c:v>
                </c:pt>
                <c:pt idx="422">
                  <c:v>32.865000000000002</c:v>
                </c:pt>
                <c:pt idx="423">
                  <c:v>9.5679999999999996</c:v>
                </c:pt>
                <c:pt idx="424">
                  <c:v>-6.141</c:v>
                </c:pt>
                <c:pt idx="428">
                  <c:v>31.004999999999999</c:v>
                </c:pt>
                <c:pt idx="429">
                  <c:v>3.3879999999999999</c:v>
                </c:pt>
                <c:pt idx="430">
                  <c:v>-37.804000000000002</c:v>
                </c:pt>
                <c:pt idx="433">
                  <c:v>25.077999999999999</c:v>
                </c:pt>
                <c:pt idx="434">
                  <c:v>6.6710000000000003</c:v>
                </c:pt>
                <c:pt idx="435">
                  <c:v>-10.680999999999999</c:v>
                </c:pt>
                <c:pt idx="439">
                  <c:v>26.303999999999998</c:v>
                </c:pt>
                <c:pt idx="440">
                  <c:v>-0.36799999999999999</c:v>
                </c:pt>
                <c:pt idx="441">
                  <c:v>-56.674999999999997</c:v>
                </c:pt>
                <c:pt idx="444">
                  <c:v>20.241</c:v>
                </c:pt>
                <c:pt idx="445">
                  <c:v>4.6589999999999998</c:v>
                </c:pt>
                <c:pt idx="446">
                  <c:v>-17.962</c:v>
                </c:pt>
                <c:pt idx="449">
                  <c:v>299.40199999999999</c:v>
                </c:pt>
                <c:pt idx="450">
                  <c:v>21.864999999999998</c:v>
                </c:pt>
                <c:pt idx="451">
                  <c:v>-4.484</c:v>
                </c:pt>
                <c:pt idx="452">
                  <c:v>-300.65100000000001</c:v>
                </c:pt>
                <c:pt idx="455">
                  <c:v>16.059999999999999</c:v>
                </c:pt>
                <c:pt idx="456">
                  <c:v>1.958</c:v>
                </c:pt>
                <c:pt idx="457">
                  <c:v>-22.486000000000001</c:v>
                </c:pt>
                <c:pt idx="460">
                  <c:v>74.751000000000005</c:v>
                </c:pt>
                <c:pt idx="461">
                  <c:v>17.856000000000002</c:v>
                </c:pt>
                <c:pt idx="462">
                  <c:v>-8.5730000000000004</c:v>
                </c:pt>
                <c:pt idx="465">
                  <c:v>81.451999999999998</c:v>
                </c:pt>
                <c:pt idx="466">
                  <c:v>12.725</c:v>
                </c:pt>
                <c:pt idx="467">
                  <c:v>-1.044</c:v>
                </c:pt>
                <c:pt idx="468">
                  <c:v>-35.136000000000003</c:v>
                </c:pt>
                <c:pt idx="471">
                  <c:v>53.356999999999999</c:v>
                </c:pt>
                <c:pt idx="472">
                  <c:v>15.779</c:v>
                </c:pt>
                <c:pt idx="473">
                  <c:v>-9.7119999999999997</c:v>
                </c:pt>
                <c:pt idx="476">
                  <c:v>40.366999999999997</c:v>
                </c:pt>
                <c:pt idx="477">
                  <c:v>8.9450000000000003</c:v>
                </c:pt>
                <c:pt idx="478">
                  <c:v>-4.5110000000000001</c:v>
                </c:pt>
                <c:pt idx="479">
                  <c:v>-74.343999999999994</c:v>
                </c:pt>
                <c:pt idx="482">
                  <c:v>40.747999999999998</c:v>
                </c:pt>
                <c:pt idx="483">
                  <c:v>14.343999999999999</c:v>
                </c:pt>
                <c:pt idx="484">
                  <c:v>-12.146000000000001</c:v>
                </c:pt>
                <c:pt idx="487">
                  <c:v>28.971</c:v>
                </c:pt>
                <c:pt idx="488">
                  <c:v>6.14</c:v>
                </c:pt>
                <c:pt idx="489">
                  <c:v>-6.9539999999999997</c:v>
                </c:pt>
                <c:pt idx="493">
                  <c:v>34.131</c:v>
                </c:pt>
                <c:pt idx="494">
                  <c:v>11.98</c:v>
                </c:pt>
                <c:pt idx="495">
                  <c:v>-17.231000000000002</c:v>
                </c:pt>
                <c:pt idx="498">
                  <c:v>21.062000000000001</c:v>
                </c:pt>
                <c:pt idx="499">
                  <c:v>3.903</c:v>
                </c:pt>
                <c:pt idx="500">
                  <c:v>-8.8610000000000007</c:v>
                </c:pt>
                <c:pt idx="504">
                  <c:v>28.803000000000001</c:v>
                </c:pt>
                <c:pt idx="505">
                  <c:v>8.9969999999999999</c:v>
                </c:pt>
                <c:pt idx="506">
                  <c:v>-26.225000000000001</c:v>
                </c:pt>
                <c:pt idx="509">
                  <c:v>16.739000000000001</c:v>
                </c:pt>
                <c:pt idx="510">
                  <c:v>1.925</c:v>
                </c:pt>
                <c:pt idx="511">
                  <c:v>-10.762</c:v>
                </c:pt>
                <c:pt idx="514">
                  <c:v>156.88399999999999</c:v>
                </c:pt>
                <c:pt idx="515">
                  <c:v>26.033999999999999</c:v>
                </c:pt>
                <c:pt idx="516">
                  <c:v>6.13</c:v>
                </c:pt>
                <c:pt idx="517">
                  <c:v>-24.763000000000002</c:v>
                </c:pt>
                <c:pt idx="519">
                  <c:v>292.41199999999998</c:v>
                </c:pt>
                <c:pt idx="520">
                  <c:v>13.683999999999999</c:v>
                </c:pt>
                <c:pt idx="521">
                  <c:v>0.14000000000000001</c:v>
                </c:pt>
                <c:pt idx="522">
                  <c:v>-12.946999999999999</c:v>
                </c:pt>
                <c:pt idx="525">
                  <c:v>60.969000000000001</c:v>
                </c:pt>
                <c:pt idx="526">
                  <c:v>24.283999999999999</c:v>
                </c:pt>
                <c:pt idx="527">
                  <c:v>5.2290000000000001</c:v>
                </c:pt>
                <c:pt idx="528">
                  <c:v>-31.574999999999999</c:v>
                </c:pt>
                <c:pt idx="530">
                  <c:v>64.293000000000006</c:v>
                </c:pt>
                <c:pt idx="531">
                  <c:v>11.04</c:v>
                </c:pt>
                <c:pt idx="532">
                  <c:v>-2.2120000000000002</c:v>
                </c:pt>
                <c:pt idx="533">
                  <c:v>-14.92</c:v>
                </c:pt>
                <c:pt idx="536">
                  <c:v>47.149000000000001</c:v>
                </c:pt>
                <c:pt idx="537">
                  <c:v>22.997</c:v>
                </c:pt>
                <c:pt idx="538">
                  <c:v>4.6749999999999998</c:v>
                </c:pt>
                <c:pt idx="539">
                  <c:v>-55.085999999999999</c:v>
                </c:pt>
                <c:pt idx="541">
                  <c:v>43.985999999999997</c:v>
                </c:pt>
                <c:pt idx="542">
                  <c:v>9.3130000000000006</c:v>
                </c:pt>
                <c:pt idx="543">
                  <c:v>-3.6989999999999998</c:v>
                </c:pt>
                <c:pt idx="544">
                  <c:v>-18.074000000000002</c:v>
                </c:pt>
                <c:pt idx="547">
                  <c:v>40.976999999999997</c:v>
                </c:pt>
                <c:pt idx="548">
                  <c:v>20.760999999999999</c:v>
                </c:pt>
                <c:pt idx="549">
                  <c:v>2.4590000000000001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D9-44CD-B560-825994638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837168"/>
        <c:axId val="362835600"/>
        <c:extLst/>
      </c:scatterChart>
      <c:valAx>
        <c:axId val="362837168"/>
        <c:scaling>
          <c:orientation val="minMax"/>
          <c:max val="21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5600"/>
        <c:crossesAt val="-700"/>
        <c:crossBetween val="midCat"/>
        <c:majorUnit val="20"/>
      </c:valAx>
      <c:valAx>
        <c:axId val="362835600"/>
        <c:scaling>
          <c:orientation val="minMax"/>
          <c:max val="4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1/c (min/AU)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837168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387F7-6B1B-472D-9AE1-7F1CF007C17B}" type="datetimeFigureOut">
              <a:rPr lang="en-GB" smtClean="0"/>
              <a:t>22/01/2016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8439-6EC8-4AF4-9CB0-671DFF033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473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4CE11F-143E-49D6-A1F4-685749FFAD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24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4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3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64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26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13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97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70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77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51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26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2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03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1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395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49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5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E11F-143E-49D6-A1F4-685749FFAD68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66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BFD5A-1FDF-4CA5-9AAF-7BE1C9F881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3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4FE-F3CE-4EFB-8E97-87117FF085C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6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A7336-3827-4D2F-9240-CD949A8348C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08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0DE2A1-0177-442E-AB5C-228F908C1BA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01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 </a:t>
            </a:r>
            <a:fld id="{F0DCA7BF-A523-462A-8C59-75B9A34001B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2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1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1FC43-4955-425C-871A-750E27AC2E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3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756EA-6D84-4C9F-A1F4-843175EFC38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1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0E075-F63E-4D9B-AA3C-B5D37A80B91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3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555B-C4F7-4673-B148-01A17F4FDD5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5199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184396-43B9-4FB5-90B1-0BA4510910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54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53EA4-7F8E-4579-A322-008759AD8B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0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2D755-0F37-4F28-A718-8A1B04541D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9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739D5-225E-465B-9A50-55F50C171C9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0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F38634-ED3B-475C-A721-C7865F992990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7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OV"/><Relationship Id="rId7" Type="http://schemas.openxmlformats.org/officeDocument/2006/relationships/image" Target="../media/image1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0802" cy="68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5081" y="323049"/>
            <a:ext cx="4104456" cy="6218099"/>
          </a:xfrm>
        </p:spPr>
        <p:txBody>
          <a:bodyPr/>
          <a:lstStyle/>
          <a:p>
            <a:r>
              <a:rPr lang="en-GB" i="1" dirty="0">
                <a:solidFill>
                  <a:schemeClr val="bg1"/>
                </a:solidFill>
              </a:rPr>
              <a:t>Rømer Revisited</a:t>
            </a:r>
            <a:br>
              <a:rPr lang="en-GB" i="1" dirty="0">
                <a:solidFill>
                  <a:schemeClr val="bg1"/>
                </a:solidFill>
              </a:rPr>
            </a:br>
            <a:r>
              <a:rPr lang="en-GB" sz="2800" i="1" dirty="0">
                <a:solidFill>
                  <a:schemeClr val="bg1"/>
                </a:solidFill>
              </a:rPr>
              <a:t/>
            </a:r>
            <a:br>
              <a:rPr lang="en-GB" sz="2800" i="1" dirty="0">
                <a:solidFill>
                  <a:schemeClr val="bg1"/>
                </a:solidFill>
              </a:rPr>
            </a:br>
            <a:r>
              <a:rPr lang="en-GB" sz="2800" i="1" dirty="0" smtClean="0">
                <a:solidFill>
                  <a:schemeClr val="bg1"/>
                </a:solidFill>
              </a:rPr>
              <a:t>A Modern Estimate </a:t>
            </a:r>
            <a:r>
              <a:rPr lang="en-GB" sz="2800" i="1" dirty="0">
                <a:solidFill>
                  <a:schemeClr val="bg1"/>
                </a:solidFill>
              </a:rPr>
              <a:t>of the Speed of Light from Observations of Jupiter’s Galilean </a:t>
            </a:r>
            <a:r>
              <a:rPr lang="en-GB" sz="2800" i="1" dirty="0" smtClean="0">
                <a:solidFill>
                  <a:schemeClr val="bg1"/>
                </a:solidFill>
              </a:rPr>
              <a:t>Satellites</a:t>
            </a:r>
            <a:br>
              <a:rPr lang="en-GB" sz="2800" i="1" dirty="0" smtClean="0">
                <a:solidFill>
                  <a:schemeClr val="bg1"/>
                </a:solidFill>
              </a:rPr>
            </a:br>
            <a:r>
              <a:rPr lang="en-GB" sz="2800" i="1" dirty="0" smtClean="0">
                <a:solidFill>
                  <a:schemeClr val="bg1"/>
                </a:solidFill>
              </a:rPr>
              <a:t/>
            </a:r>
            <a:br>
              <a:rPr lang="en-GB" sz="2800" i="1" dirty="0" smtClean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James </a:t>
            </a:r>
            <a:r>
              <a:rPr lang="en-GB" sz="2800" dirty="0" smtClean="0">
                <a:solidFill>
                  <a:schemeClr val="bg1"/>
                </a:solidFill>
              </a:rPr>
              <a:t>Appleton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2016 January 23</a:t>
            </a: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endParaRPr lang="en-GB" sz="28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/>
        </p:nvSpPr>
        <p:spPr>
          <a:xfrm rot="5400000">
            <a:off x="4595163" y="2107473"/>
            <a:ext cx="2717902" cy="5444681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0">
                <a:schemeClr val="accent4">
                  <a:lumMod val="97000"/>
                  <a:lumOff val="3000"/>
                </a:schemeClr>
              </a:gs>
              <a:gs pos="51000">
                <a:schemeClr val="accent4">
                  <a:lumMod val="17000"/>
                  <a:lumOff val="8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 rot="20243298">
            <a:off x="2751641" y="3182662"/>
            <a:ext cx="980821" cy="44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 rot="1356702" flipH="1">
            <a:off x="2765140" y="5928004"/>
            <a:ext cx="980821" cy="44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Axial Tilt of Jupiter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10</a:t>
            </a:fld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76017" y="2576427"/>
            <a:ext cx="511515" cy="4093834"/>
          </a:xfrm>
          <a:prstGeom prst="line">
            <a:avLst/>
          </a:prstGeom>
          <a:ln w="12700">
            <a:solidFill>
              <a:srgbClr val="C0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2827" y="4506747"/>
            <a:ext cx="5760640" cy="676558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8126">
            <a:off x="6041630" y="5028133"/>
            <a:ext cx="299999" cy="31034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215449" y="1976536"/>
            <a:ext cx="1" cy="4764832"/>
          </a:xfrm>
          <a:prstGeom prst="line">
            <a:avLst/>
          </a:prstGeom>
          <a:ln w="12700">
            <a:solidFill>
              <a:srgbClr val="C0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51541" y="1360797"/>
            <a:ext cx="172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Normal to orbital plane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255550" y="2288502"/>
            <a:ext cx="81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Axis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2145588" y="2708825"/>
            <a:ext cx="81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3.1°</a:t>
            </a:r>
            <a:endParaRPr lang="en-GB" sz="2000" dirty="0"/>
          </a:p>
        </p:txBody>
      </p:sp>
      <p:sp>
        <p:nvSpPr>
          <p:cNvPr id="27" name="Arc 26"/>
          <p:cNvSpPr/>
          <p:nvPr/>
        </p:nvSpPr>
        <p:spPr>
          <a:xfrm>
            <a:off x="2427948" y="2925043"/>
            <a:ext cx="875199" cy="545820"/>
          </a:xfrm>
          <a:prstGeom prst="arc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126">
            <a:off x="1890759" y="3514618"/>
            <a:ext cx="2649380" cy="26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0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833480" y="2257100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2</a:t>
            </a:r>
            <a:endParaRPr lang="en-US" sz="2800" dirty="0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 flipH="1" flipV="1">
            <a:off x="5274288" y="1535204"/>
            <a:ext cx="203827" cy="24111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048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-29193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Sidereal and Synodic Periods</a:t>
            </a:r>
          </a:p>
        </p:txBody>
      </p:sp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 </a:t>
            </a:r>
            <a:fld id="{95271624-C099-4319-9E0B-C0CCB9744ABF}" type="slidenum">
              <a:rPr lang="en-GB">
                <a:solidFill>
                  <a:srgbClr val="000000"/>
                </a:solidFill>
              </a:rPr>
              <a:pPr eaLnBrk="1" hangingPunct="1"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0483" name="Oval 4"/>
          <p:cNvSpPr>
            <a:spLocks noChangeArrowheads="1"/>
          </p:cNvSpPr>
          <p:nvPr/>
        </p:nvSpPr>
        <p:spPr bwMode="auto">
          <a:xfrm>
            <a:off x="2006119" y="1484784"/>
            <a:ext cx="6242977" cy="5236121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>
            <a:off x="5610671" y="3978721"/>
            <a:ext cx="2614612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0489" name="Oval 24"/>
          <p:cNvSpPr>
            <a:spLocks noChangeArrowheads="1"/>
          </p:cNvSpPr>
          <p:nvPr/>
        </p:nvSpPr>
        <p:spPr bwMode="auto">
          <a:xfrm>
            <a:off x="7341046" y="3284984"/>
            <a:ext cx="1695450" cy="14192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491" name="Line 28"/>
          <p:cNvSpPr>
            <a:spLocks noChangeShapeType="1"/>
          </p:cNvSpPr>
          <p:nvPr/>
        </p:nvSpPr>
        <p:spPr bwMode="auto">
          <a:xfrm rot="-1200000" flipH="1">
            <a:off x="3611469" y="1787090"/>
            <a:ext cx="152231" cy="2499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0493" name="Line 30"/>
          <p:cNvSpPr>
            <a:spLocks noChangeShapeType="1"/>
          </p:cNvSpPr>
          <p:nvPr/>
        </p:nvSpPr>
        <p:spPr bwMode="auto">
          <a:xfrm flipH="1" flipV="1">
            <a:off x="8420548" y="3306289"/>
            <a:ext cx="159193" cy="6943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0494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71" y="3866009"/>
            <a:ext cx="223837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6" name="Text Box 31"/>
          <p:cNvSpPr txBox="1">
            <a:spLocks noChangeArrowheads="1"/>
          </p:cNvSpPr>
          <p:nvPr/>
        </p:nvSpPr>
        <p:spPr bwMode="auto">
          <a:xfrm>
            <a:off x="21798" y="1300933"/>
            <a:ext cx="2806433" cy="371513"/>
          </a:xfrm>
          <a:prstGeom prst="rect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dirty="0">
                <a:solidFill>
                  <a:srgbClr val="000000"/>
                </a:solidFill>
              </a:rPr>
              <a:t>NB: Diagram </a:t>
            </a:r>
            <a:r>
              <a:rPr lang="en-GB" dirty="0" smtClean="0">
                <a:solidFill>
                  <a:srgbClr val="000000"/>
                </a:solidFill>
              </a:rPr>
              <a:t>not </a:t>
            </a:r>
            <a:r>
              <a:rPr lang="en-GB" dirty="0">
                <a:solidFill>
                  <a:srgbClr val="000000"/>
                </a:solidFill>
              </a:rPr>
              <a:t>to scale!</a:t>
            </a:r>
          </a:p>
        </p:txBody>
      </p:sp>
      <p:sp>
        <p:nvSpPr>
          <p:cNvPr id="20497" name="Line 37"/>
          <p:cNvSpPr>
            <a:spLocks noChangeShapeType="1"/>
          </p:cNvSpPr>
          <p:nvPr/>
        </p:nvSpPr>
        <p:spPr bwMode="auto">
          <a:xfrm flipV="1">
            <a:off x="5445741" y="2093766"/>
            <a:ext cx="1619077" cy="189448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0498" name="AutoShape 33"/>
          <p:cNvSpPr>
            <a:spLocks noChangeArrowheads="1"/>
          </p:cNvSpPr>
          <p:nvPr/>
        </p:nvSpPr>
        <p:spPr bwMode="auto">
          <a:xfrm>
            <a:off x="5004048" y="3515171"/>
            <a:ext cx="923925" cy="942975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37" y="3638357"/>
            <a:ext cx="693428" cy="693428"/>
          </a:xfrm>
          <a:prstGeom prst="rect">
            <a:avLst/>
          </a:prstGeom>
        </p:spPr>
      </p:pic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6170950" y="1358389"/>
            <a:ext cx="1695450" cy="14192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30"/>
          <p:cNvSpPr>
            <a:spLocks noChangeShapeType="1"/>
          </p:cNvSpPr>
          <p:nvPr/>
        </p:nvSpPr>
        <p:spPr bwMode="auto">
          <a:xfrm flipH="1" flipV="1">
            <a:off x="7250452" y="1379694"/>
            <a:ext cx="159193" cy="6943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75" y="1939414"/>
            <a:ext cx="223837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141" y="1711762"/>
            <a:ext cx="693428" cy="693428"/>
          </a:xfrm>
          <a:prstGeom prst="rect">
            <a:avLst/>
          </a:prstGeom>
        </p:spPr>
      </p:pic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4336196" y="835487"/>
            <a:ext cx="1695450" cy="14192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 flipH="1" flipV="1">
            <a:off x="5415698" y="856792"/>
            <a:ext cx="159193" cy="6943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04" y="2150429"/>
            <a:ext cx="223837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387" y="1188860"/>
            <a:ext cx="693428" cy="693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92316"/>
            <a:ext cx="3983767" cy="4154984"/>
          </a:xfrm>
          <a:prstGeom prst="rect">
            <a:avLst/>
          </a:prstGeom>
          <a:solidFill>
            <a:srgbClr val="FFFFCC">
              <a:alpha val="7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1. Galilean </a:t>
            </a:r>
            <a:r>
              <a:rPr lang="en-GB" sz="2400" dirty="0"/>
              <a:t>in conjunction with </a:t>
            </a:r>
            <a:r>
              <a:rPr lang="en-GB" sz="2400" dirty="0" smtClean="0"/>
              <a:t>Sun.</a:t>
            </a:r>
          </a:p>
          <a:p>
            <a:endParaRPr lang="en-GB" sz="2400" dirty="0" smtClean="0"/>
          </a:p>
          <a:p>
            <a:r>
              <a:rPr lang="en-GB" sz="2400" dirty="0" smtClean="0"/>
              <a:t>2. </a:t>
            </a:r>
            <a:r>
              <a:rPr lang="en-GB" sz="2400" dirty="0"/>
              <a:t>After a sidereal period, Galilean </a:t>
            </a:r>
            <a:r>
              <a:rPr lang="en-GB" sz="2400" dirty="0" smtClean="0"/>
              <a:t>returns to </a:t>
            </a:r>
            <a:r>
              <a:rPr lang="en-GB" sz="2400" dirty="0"/>
              <a:t>same position relative to fixed </a:t>
            </a:r>
            <a:r>
              <a:rPr lang="en-GB" sz="2400" dirty="0" smtClean="0"/>
              <a:t>stars.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3. After a synodic period, Galilean returns to same position relative to Sun.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892304" y="4063186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1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734572" y="2329765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5147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7057"/>
          </a:xfrm>
        </p:spPr>
        <p:txBody>
          <a:bodyPr/>
          <a:lstStyle/>
          <a:p>
            <a:r>
              <a:rPr lang="en-GB" dirty="0" smtClean="0"/>
              <a:t>Io Disappearance Observation</a:t>
            </a:r>
            <a:endParaRPr lang="en-GB" dirty="0"/>
          </a:p>
        </p:txBody>
      </p:sp>
      <p:pic>
        <p:nvPicPr>
          <p:cNvPr id="4" name="Io D 29 Nov 2013 0m00-0m30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669" y="2429052"/>
            <a:ext cx="2857500" cy="3810000"/>
          </a:xfrm>
          <a:prstGeom prst="rect">
            <a:avLst/>
          </a:prstGeom>
        </p:spPr>
      </p:pic>
      <p:pic>
        <p:nvPicPr>
          <p:cNvPr id="5" name="Io D 29 Nov 2013 1m35-2m05 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6096" y="2429052"/>
            <a:ext cx="28575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982" y="836712"/>
            <a:ext cx="7682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Mike Whybray</a:t>
            </a:r>
            <a:r>
              <a:rPr lang="en-GB" sz="2000" dirty="0"/>
              <a:t>, </a:t>
            </a:r>
            <a:r>
              <a:rPr lang="en-GB" sz="2000" dirty="0" smtClean="0"/>
              <a:t>114mm Helios reflector, F/8, 9mm e/p, 100x mag. Eyepiece projection to compact digital camera.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Disappearance </a:t>
            </a:r>
            <a:r>
              <a:rPr lang="en-GB" sz="2000" dirty="0" smtClean="0"/>
              <a:t>20:32:44 UT </a:t>
            </a:r>
            <a:r>
              <a:rPr lang="en-GB" sz="2000" dirty="0" smtClean="0"/>
              <a:t>on </a:t>
            </a:r>
            <a:r>
              <a:rPr lang="en-GB" sz="2000" dirty="0" smtClean="0"/>
              <a:t>2013 November 29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84239" y="623905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Starts approx. two minutes before disappearance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20623" y="6239052"/>
            <a:ext cx="328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Starts approx. </a:t>
            </a:r>
            <a:r>
              <a:rPr lang="en-GB" sz="2000" dirty="0" smtClean="0"/>
              <a:t>25 seconds before disappearance</a:t>
            </a:r>
            <a:endParaRPr lang="en-GB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75669" y="566124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Ganymede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91680" y="5229200"/>
            <a:ext cx="497169" cy="4320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87624" y="47454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Io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1564650" y="4587863"/>
            <a:ext cx="919118" cy="34225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762"/>
            <a:ext cx="4186808" cy="1872206"/>
          </a:xfrm>
        </p:spPr>
        <p:txBody>
          <a:bodyPr>
            <a:noAutofit/>
          </a:bodyPr>
          <a:lstStyle/>
          <a:p>
            <a:r>
              <a:rPr lang="en-GB" sz="2000" dirty="0" smtClean="0"/>
              <a:t>Observational period 2012 </a:t>
            </a:r>
            <a:r>
              <a:rPr lang="en-GB" sz="2000" dirty="0" smtClean="0"/>
              <a:t>January 14 – 2014 May 18</a:t>
            </a:r>
          </a:p>
          <a:p>
            <a:r>
              <a:rPr lang="en-GB" sz="2000" dirty="0" smtClean="0"/>
              <a:t>Observers</a:t>
            </a:r>
            <a:endParaRPr lang="en-GB" sz="2000" dirty="0" smtClean="0"/>
          </a:p>
          <a:p>
            <a:pPr lvl="1"/>
            <a:r>
              <a:rPr lang="en-GB" sz="1800" dirty="0" smtClean="0"/>
              <a:t>OASI</a:t>
            </a:r>
          </a:p>
          <a:p>
            <a:pPr lvl="1"/>
            <a:r>
              <a:rPr lang="en-GB" sz="1800" dirty="0" smtClean="0"/>
              <a:t>Hampshire Astronomical Group (HAG)</a:t>
            </a:r>
          </a:p>
          <a:p>
            <a:pPr lvl="1"/>
            <a:r>
              <a:rPr lang="en-GB" sz="1800" dirty="0" smtClean="0"/>
              <a:t>Robin </a:t>
            </a:r>
            <a:r>
              <a:rPr lang="en-GB" sz="1800" dirty="0" err="1" smtClean="0"/>
              <a:t>Scagell</a:t>
            </a:r>
            <a:endParaRPr lang="en-GB" sz="1800" dirty="0" smtClean="0"/>
          </a:p>
          <a:p>
            <a:r>
              <a:rPr lang="en-GB" sz="2000" dirty="0" smtClean="0"/>
              <a:t>Total 100 observations</a:t>
            </a:r>
          </a:p>
          <a:p>
            <a:pPr lvl="1"/>
            <a:r>
              <a:rPr lang="en-GB" sz="1800" dirty="0" smtClean="0"/>
              <a:t>Two video</a:t>
            </a:r>
          </a:p>
          <a:p>
            <a:pPr lvl="1"/>
            <a:r>
              <a:rPr lang="en-GB" sz="1800" dirty="0" smtClean="0"/>
              <a:t>98</a:t>
            </a:r>
            <a:r>
              <a:rPr lang="en-GB" sz="1800" dirty="0" smtClean="0"/>
              <a:t> eye and stopwatch</a:t>
            </a:r>
          </a:p>
          <a:p>
            <a:r>
              <a:rPr lang="en-GB" sz="2000" dirty="0" smtClean="0"/>
              <a:t>Of </a:t>
            </a:r>
            <a:r>
              <a:rPr lang="en-GB" sz="2000" dirty="0"/>
              <a:t>the 100 </a:t>
            </a:r>
            <a:r>
              <a:rPr lang="en-GB" sz="2000" dirty="0" smtClean="0"/>
              <a:t>observations</a:t>
            </a:r>
          </a:p>
          <a:p>
            <a:pPr lvl="1"/>
            <a:r>
              <a:rPr lang="en-GB" sz="1800" dirty="0" smtClean="0"/>
              <a:t>14 compromised </a:t>
            </a:r>
            <a:r>
              <a:rPr lang="en-GB" sz="1800" dirty="0"/>
              <a:t>by cloud or poor </a:t>
            </a:r>
            <a:r>
              <a:rPr lang="en-GB" sz="1800" dirty="0" smtClean="0"/>
              <a:t>visibility</a:t>
            </a:r>
          </a:p>
          <a:p>
            <a:pPr lvl="1"/>
            <a:r>
              <a:rPr lang="en-GB" sz="1800" dirty="0" smtClean="0"/>
              <a:t>86 retained </a:t>
            </a:r>
            <a:r>
              <a:rPr lang="en-GB" sz="1800" dirty="0"/>
              <a:t>for analysis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012871" y="2178090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Distribution </a:t>
            </a:r>
            <a:r>
              <a:rPr lang="en-GB" sz="2400" dirty="0" smtClean="0"/>
              <a:t>of Observations</a:t>
            </a:r>
            <a:endParaRPr lang="en-GB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12450"/>
              </p:ext>
            </p:extLst>
          </p:nvPr>
        </p:nvGraphicFramePr>
        <p:xfrm>
          <a:off x="5025988" y="2798720"/>
          <a:ext cx="396882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530">
                  <a:extLst>
                    <a:ext uri="{9D8B030D-6E8A-4147-A177-3AD203B41FA5}">
                      <a16:colId xmlns:a16="http://schemas.microsoft.com/office/drawing/2014/main" val="1639114884"/>
                    </a:ext>
                  </a:extLst>
                </a:gridCol>
                <a:gridCol w="888098">
                  <a:extLst>
                    <a:ext uri="{9D8B030D-6E8A-4147-A177-3AD203B41FA5}">
                      <a16:colId xmlns:a16="http://schemas.microsoft.com/office/drawing/2014/main" val="3997842545"/>
                    </a:ext>
                  </a:extLst>
                </a:gridCol>
                <a:gridCol w="888098">
                  <a:extLst>
                    <a:ext uri="{9D8B030D-6E8A-4147-A177-3AD203B41FA5}">
                      <a16:colId xmlns:a16="http://schemas.microsoft.com/office/drawing/2014/main" val="1745234902"/>
                    </a:ext>
                  </a:extLst>
                </a:gridCol>
                <a:gridCol w="888098">
                  <a:extLst>
                    <a:ext uri="{9D8B030D-6E8A-4147-A177-3AD203B41FA5}">
                      <a16:colId xmlns:a16="http://schemas.microsoft.com/office/drawing/2014/main" val="4279778677"/>
                    </a:ext>
                  </a:extLst>
                </a:gridCol>
              </a:tblGrid>
              <a:tr h="291353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201309"/>
                  </a:ext>
                </a:extLst>
              </a:tr>
              <a:tr h="291353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Io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71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106854"/>
                  </a:ext>
                </a:extLst>
              </a:tr>
              <a:tr h="291353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Europa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921331"/>
                  </a:ext>
                </a:extLst>
              </a:tr>
              <a:tr h="291353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Ganymede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6112"/>
                  </a:ext>
                </a:extLst>
              </a:tr>
              <a:tr h="346753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Callisto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02627"/>
                  </a:ext>
                </a:extLst>
              </a:tr>
              <a:tr h="346753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63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3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“Rømer’s Method”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044" y="1085817"/>
            <a:ext cx="5503912" cy="1100502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Key assumptions: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Eclipses are inherently periodic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Distance Jupiter – Earth is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C43-4955-425C-871A-750E27AC2E49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844" y="2348880"/>
            <a:ext cx="6806092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2200" dirty="0" smtClean="0"/>
              <a:t>For a chosen Galilean, for a series of eclipses, either all disappearances or all reappearances, within a single apparition of Jupiter: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Observe and time an initial eclipse at O</a:t>
            </a:r>
            <a:r>
              <a:rPr lang="en-GB" sz="2200" baseline="-25000" dirty="0" smtClean="0"/>
              <a:t>1</a:t>
            </a:r>
            <a:r>
              <a:rPr lang="en-GB" sz="22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Corresponding time at Jupiter is O</a:t>
            </a:r>
            <a:r>
              <a:rPr lang="en-GB" sz="2200" baseline="-25000" dirty="0" smtClean="0"/>
              <a:t>1</a:t>
            </a:r>
            <a:r>
              <a:rPr lang="en-GB" sz="2200" dirty="0" smtClean="0"/>
              <a:t> – X.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Predicted time for subsequent eclipses at Jupiter is P = O</a:t>
            </a:r>
            <a:r>
              <a:rPr lang="en-GB" sz="2200" baseline="-25000" dirty="0" smtClean="0"/>
              <a:t>1</a:t>
            </a:r>
            <a:r>
              <a:rPr lang="en-GB" sz="2200" dirty="0" smtClean="0"/>
              <a:t> – X + </a:t>
            </a:r>
            <a:r>
              <a:rPr lang="en-GB" sz="2200" dirty="0" err="1" smtClean="0"/>
              <a:t>nQ</a:t>
            </a:r>
            <a:r>
              <a:rPr lang="en-GB" sz="22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Time later eclipses and, for each, calculate the difference D</a:t>
            </a:r>
            <a:r>
              <a:rPr lang="en-GB" sz="2200" baseline="-25000" dirty="0" smtClean="0"/>
              <a:t>i</a:t>
            </a:r>
            <a:r>
              <a:rPr lang="en-GB" sz="2200" dirty="0" smtClean="0"/>
              <a:t> = O</a:t>
            </a:r>
            <a:r>
              <a:rPr lang="en-GB" sz="2200" baseline="-25000" dirty="0" smtClean="0"/>
              <a:t>i</a:t>
            </a:r>
            <a:r>
              <a:rPr lang="en-GB" sz="2200" dirty="0" smtClean="0"/>
              <a:t> – P</a:t>
            </a:r>
            <a:r>
              <a:rPr lang="en-GB" sz="2200" baseline="-25000" dirty="0" smtClean="0"/>
              <a:t>i</a:t>
            </a:r>
            <a:r>
              <a:rPr lang="en-GB" sz="22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Plot D</a:t>
            </a:r>
            <a:r>
              <a:rPr lang="en-GB" sz="2200" baseline="-25000" dirty="0" smtClean="0"/>
              <a:t>i</a:t>
            </a:r>
            <a:r>
              <a:rPr lang="en-GB" sz="2200" dirty="0" smtClean="0"/>
              <a:t> vs Jupiter-Earth distance.</a:t>
            </a:r>
            <a:endParaRPr lang="en-GB" sz="2200" baseline="-250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Slope of line is estimate of 1/c.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200" dirty="0" smtClean="0"/>
              <a:t>Invert and change units to estimate c in km/s.</a:t>
            </a:r>
            <a:endParaRPr lang="en-GB" sz="2200" dirty="0"/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>
          <a:xfrm>
            <a:off x="5511956" y="4011659"/>
            <a:ext cx="1508316" cy="185516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020272" y="3806813"/>
            <a:ext cx="2106216" cy="78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dirty="0" smtClean="0"/>
              <a:t>Unknown light time, Jupiter-Earth</a:t>
            </a:r>
          </a:p>
        </p:txBody>
      </p:sp>
      <p:sp>
        <p:nvSpPr>
          <p:cNvPr id="10" name="Oval 9"/>
          <p:cNvSpPr/>
          <p:nvPr/>
        </p:nvSpPr>
        <p:spPr>
          <a:xfrm>
            <a:off x="5223924" y="3849314"/>
            <a:ext cx="288032" cy="331182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endCxn id="12" idx="1"/>
          </p:cNvCxnSpPr>
          <p:nvPr/>
        </p:nvCxnSpPr>
        <p:spPr>
          <a:xfrm>
            <a:off x="2967491" y="4800356"/>
            <a:ext cx="3939577" cy="103358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907068" y="4601088"/>
            <a:ext cx="2236730" cy="60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dirty="0" smtClean="0"/>
              <a:t>Multiples of synodic period, Q, later</a:t>
            </a:r>
          </a:p>
        </p:txBody>
      </p:sp>
      <p:sp>
        <p:nvSpPr>
          <p:cNvPr id="14" name="Oval 13"/>
          <p:cNvSpPr/>
          <p:nvPr/>
        </p:nvSpPr>
        <p:spPr>
          <a:xfrm>
            <a:off x="2483768" y="4587536"/>
            <a:ext cx="483723" cy="425640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297960" y="2953625"/>
            <a:ext cx="1810544" cy="46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dirty="0" smtClean="0"/>
              <a:t>Initial observed eclipse time</a:t>
            </a:r>
          </a:p>
        </p:txBody>
      </p:sp>
      <p:cxnSp>
        <p:nvCxnSpPr>
          <p:cNvPr id="16" name="Straight Arrow Connector 15"/>
          <p:cNvCxnSpPr>
            <a:stCxn id="17" idx="7"/>
            <a:endCxn id="15" idx="1"/>
          </p:cNvCxnSpPr>
          <p:nvPr/>
        </p:nvCxnSpPr>
        <p:spPr>
          <a:xfrm flipV="1">
            <a:off x="5564933" y="3186836"/>
            <a:ext cx="1733027" cy="297927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223924" y="3428208"/>
            <a:ext cx="399517" cy="386179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922168" y="5776077"/>
            <a:ext cx="3186336" cy="60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dirty="0" smtClean="0"/>
              <a:t>Evaluated using NASA JPL reference ephemeris DE-431</a:t>
            </a:r>
          </a:p>
        </p:txBody>
      </p:sp>
      <p:cxnSp>
        <p:nvCxnSpPr>
          <p:cNvPr id="35" name="Straight Arrow Connector 34"/>
          <p:cNvCxnSpPr>
            <a:endCxn id="34" idx="1"/>
          </p:cNvCxnSpPr>
          <p:nvPr/>
        </p:nvCxnSpPr>
        <p:spPr>
          <a:xfrm>
            <a:off x="4782050" y="5949280"/>
            <a:ext cx="1140118" cy="129423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691680" y="5669844"/>
            <a:ext cx="3090370" cy="54168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2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Results, 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 </a:t>
            </a:r>
            <a:fld id="{254BCC5B-5435-4C61-A0B7-3330B131D512}" type="slidenum">
              <a:rPr lang="en-GB" smtClean="0">
                <a:solidFill>
                  <a:srgbClr val="000000"/>
                </a:solidFill>
              </a:rPr>
              <a:pPr/>
              <a:t>15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436042"/>
              </p:ext>
            </p:extLst>
          </p:nvPr>
        </p:nvGraphicFramePr>
        <p:xfrm>
          <a:off x="0" y="1143001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330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Results, Summary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04467"/>
              </p:ext>
            </p:extLst>
          </p:nvPr>
        </p:nvGraphicFramePr>
        <p:xfrm>
          <a:off x="179512" y="2132856"/>
          <a:ext cx="8856983" cy="4145169"/>
        </p:xfrm>
        <a:graphic>
          <a:graphicData uri="http://schemas.openxmlformats.org/drawingml/2006/table">
            <a:tbl>
              <a:tblPr firstRow="1" firstCol="1" bandRow="1"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1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20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Satellite</a:t>
                      </a:r>
                      <a:endParaRPr lang="en-GB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20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/ </a:t>
                      </a:r>
                      <a:r>
                        <a:rPr lang="en-GB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20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Observation Period</a:t>
                      </a:r>
                      <a:endParaRPr lang="en-GB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1/c (min/AU)</a:t>
                      </a:r>
                      <a:endParaRPr lang="en-GB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(km/sec</a:t>
                      </a:r>
                      <a:r>
                        <a:rPr lang="en-GB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 December 3 – 2013 May 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 January 23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May </a:t>
                      </a: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309,000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382,000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November 29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December </a:t>
                      </a: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560,000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Europa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January 9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March </a:t>
                      </a: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 March 15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22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110,000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Ganymede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 November 3 – 2013 March 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Ganymede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 January 15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February </a:t>
                      </a: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 November 3 – 2013 March 12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213,000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Compound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319,000</a:t>
                      </a:r>
                      <a:endParaRPr lang="en-GB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10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Synodic Periods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3528" y="2276872"/>
          <a:ext cx="8424936" cy="1565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8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Galilean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Accepted Value 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Empirical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Estimate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Io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 18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 28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 35.97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+2.4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Europa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13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17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53.85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+10.8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Ganymede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3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59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36.31</a:t>
                      </a:r>
                      <a:r>
                        <a:rPr lang="en-GB" sz="2400" baseline="3000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+1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07.7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4654352" y="5229200"/>
            <a:ext cx="4032448" cy="1328023"/>
          </a:xfrm>
          <a:prstGeom prst="wedgeRoundRectCallout">
            <a:avLst>
              <a:gd name="adj1" fmla="val -49125"/>
              <a:gd name="adj2" fmla="val -21408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Historical footnote: in 1693, Cassini adopted </a:t>
            </a:r>
            <a:r>
              <a:rPr lang="en-GB" sz="2400" dirty="0">
                <a:solidFill>
                  <a:schemeClr val="tx1"/>
                </a:solidFill>
              </a:rPr>
              <a:t>the value 1</a:t>
            </a:r>
            <a:r>
              <a:rPr lang="en-GB" sz="2400" baseline="30000" dirty="0">
                <a:solidFill>
                  <a:schemeClr val="tx1"/>
                </a:solidFill>
              </a:rPr>
              <a:t>d</a:t>
            </a:r>
            <a:r>
              <a:rPr lang="en-GB" sz="2400" dirty="0">
                <a:solidFill>
                  <a:schemeClr val="tx1"/>
                </a:solidFill>
              </a:rPr>
              <a:t> 18</a:t>
            </a:r>
            <a:r>
              <a:rPr lang="en-GB" sz="2400" baseline="30000" dirty="0">
                <a:solidFill>
                  <a:schemeClr val="tx1"/>
                </a:solidFill>
              </a:rPr>
              <a:t>h</a:t>
            </a:r>
            <a:r>
              <a:rPr lang="en-GB" sz="2400" dirty="0">
                <a:solidFill>
                  <a:schemeClr val="tx1"/>
                </a:solidFill>
              </a:rPr>
              <a:t> 28</a:t>
            </a:r>
            <a:r>
              <a:rPr lang="en-GB" sz="2400" baseline="30000" dirty="0">
                <a:solidFill>
                  <a:schemeClr val="tx1"/>
                </a:solidFill>
              </a:rPr>
              <a:t>m</a:t>
            </a:r>
            <a:r>
              <a:rPr lang="en-GB" sz="2400" dirty="0">
                <a:solidFill>
                  <a:schemeClr val="tx1"/>
                </a:solidFill>
              </a:rPr>
              <a:t> 36</a:t>
            </a:r>
            <a:r>
              <a:rPr lang="en-GB" sz="2400" baseline="30000" dirty="0">
                <a:solidFill>
                  <a:schemeClr val="tx1"/>
                </a:solidFill>
              </a:rPr>
              <a:t>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16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Investigations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670" y="1484784"/>
            <a:ext cx="8229600" cy="511256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The regularity of eclipses is a critical factor in Rømer’s method</a:t>
            </a:r>
          </a:p>
          <a:p>
            <a:r>
              <a:rPr lang="en-GB" dirty="0" smtClean="0"/>
              <a:t>In fact, eclipse times depart from regularity, due primarily to</a:t>
            </a:r>
          </a:p>
          <a:p>
            <a:pPr lvl="1"/>
            <a:r>
              <a:rPr lang="en-GB" dirty="0" smtClean="0"/>
              <a:t>Jupiter’s orbital eccentricity</a:t>
            </a:r>
          </a:p>
          <a:p>
            <a:pPr lvl="1"/>
            <a:r>
              <a:rPr lang="en-GB" dirty="0" smtClean="0"/>
              <a:t>Gravitational resonances and perturbations</a:t>
            </a:r>
          </a:p>
          <a:p>
            <a:pPr lvl="1"/>
            <a:r>
              <a:rPr lang="en-GB" dirty="0" smtClean="0"/>
              <a:t>The inclination of the orbital planes of the Galileans to the orbital plane of Jupiter</a:t>
            </a:r>
          </a:p>
          <a:p>
            <a:r>
              <a:rPr lang="en-GB" dirty="0" smtClean="0"/>
              <a:t>Further investigation concentrated on understanding the effect of the above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C43-4955-425C-871A-750E27AC2E4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23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43000"/>
          </a:xfrm>
        </p:spPr>
        <p:txBody>
          <a:bodyPr/>
          <a:lstStyle/>
          <a:p>
            <a:r>
              <a:rPr lang="en-GB" dirty="0" smtClean="0"/>
              <a:t>Plot of ALPO Observations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19</a:t>
            </a:fld>
            <a:endParaRPr lang="en-GB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8958793"/>
              </p:ext>
            </p:extLst>
          </p:nvPr>
        </p:nvGraphicFramePr>
        <p:xfrm>
          <a:off x="-7641" y="1496671"/>
          <a:ext cx="9151641" cy="538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8710" y="827444"/>
            <a:ext cx="755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Europa Emersion, 1991 March 22 – 2001 March 19</a:t>
            </a:r>
          </a:p>
          <a:p>
            <a:pPr algn="ctr"/>
            <a:r>
              <a:rPr lang="en-GB" sz="2400" dirty="0" smtClean="0"/>
              <a:t>D (minutes) vs. distance (AU)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3125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44" y="1349123"/>
            <a:ext cx="4298526" cy="55088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06911" y="46166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2800" dirty="0" smtClean="0">
                <a:solidFill>
                  <a:srgbClr val="000000"/>
                </a:solidFill>
              </a:rPr>
              <a:t>Giovanni Cassini</a:t>
            </a:r>
          </a:p>
          <a:p>
            <a:pPr algn="ctr" eaLnBrk="1" hangingPunct="1"/>
            <a:r>
              <a:rPr lang="en-GB" sz="2800" dirty="0" smtClean="0">
                <a:solidFill>
                  <a:srgbClr val="000000"/>
                </a:solidFill>
              </a:rPr>
              <a:t>(1625-1712)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124"/>
            <a:ext cx="4499992" cy="551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6166"/>
            <a:ext cx="4499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2800" dirty="0">
                <a:solidFill>
                  <a:srgbClr val="000000"/>
                </a:solidFill>
              </a:rPr>
              <a:t>Ole </a:t>
            </a:r>
            <a:r>
              <a:rPr lang="en-GB" sz="2800" dirty="0" smtClean="0">
                <a:solidFill>
                  <a:srgbClr val="000000"/>
                </a:solidFill>
              </a:rPr>
              <a:t>Rømer</a:t>
            </a:r>
          </a:p>
          <a:p>
            <a:pPr algn="ctr" eaLnBrk="1" hangingPunct="1"/>
            <a:r>
              <a:rPr lang="en-GB" sz="2800" dirty="0" smtClean="0">
                <a:solidFill>
                  <a:srgbClr val="000000"/>
                </a:solidFill>
              </a:rPr>
              <a:t>(1644-1710)</a:t>
            </a:r>
          </a:p>
          <a:p>
            <a:pPr algn="ctr" eaLnBrk="1" hangingPunct="1"/>
            <a:r>
              <a:rPr lang="en-GB" sz="2000" dirty="0" smtClean="0">
                <a:solidFill>
                  <a:srgbClr val="000000"/>
                </a:solidFill>
              </a:rPr>
              <a:t>by </a:t>
            </a:r>
            <a:r>
              <a:rPr lang="en-GB" sz="2000" dirty="0">
                <a:solidFill>
                  <a:srgbClr val="000000"/>
                </a:solidFill>
              </a:rPr>
              <a:t>Jacob Coning, </a:t>
            </a:r>
            <a:r>
              <a:rPr lang="en-GB" sz="2000" i="1" dirty="0" smtClean="0">
                <a:solidFill>
                  <a:srgbClr val="000000"/>
                </a:solidFill>
              </a:rPr>
              <a:t>circa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1700</a:t>
            </a:r>
            <a:r>
              <a:rPr lang="en-GB" sz="2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423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 smtClean="0"/>
              <a:t>Variations in </a:t>
            </a:r>
            <a:r>
              <a:rPr lang="en-GB" dirty="0"/>
              <a:t>Eclipse Times</a:t>
            </a:r>
          </a:p>
        </p:txBody>
      </p:sp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 </a:t>
            </a:r>
            <a:fld id="{7CC43E0E-05C3-44E8-8A46-50341724274B}" type="slidenum">
              <a:rPr lang="en-GB">
                <a:solidFill>
                  <a:srgbClr val="000000"/>
                </a:solidFill>
              </a:rPr>
              <a:pPr eaLnBrk="1" hangingPunct="1"/>
              <a:t>20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3588" name="Text Box 82"/>
          <p:cNvSpPr txBox="1">
            <a:spLocks noChangeArrowheads="1"/>
          </p:cNvSpPr>
          <p:nvPr/>
        </p:nvSpPr>
        <p:spPr bwMode="auto">
          <a:xfrm>
            <a:off x="935596" y="4805770"/>
            <a:ext cx="7272808" cy="171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* Estimated over the 601 year period 1600 </a:t>
            </a:r>
            <a:r>
              <a:rPr lang="en-GB" sz="2400" smtClean="0">
                <a:solidFill>
                  <a:srgbClr val="000000"/>
                </a:solidFill>
              </a:rPr>
              <a:t>– 2200.</a:t>
            </a:r>
            <a:endParaRPr lang="en-GB" sz="2400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endParaRPr lang="en-GB" sz="2400" dirty="0" smtClean="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GB" sz="2400" i="1" dirty="0" smtClean="0">
                <a:solidFill>
                  <a:srgbClr val="000000"/>
                </a:solidFill>
              </a:rPr>
              <a:t>c.f</a:t>
            </a:r>
            <a:r>
              <a:rPr lang="en-GB" sz="2400" i="1" dirty="0">
                <a:solidFill>
                  <a:srgbClr val="000000"/>
                </a:solidFill>
              </a:rPr>
              <a:t>.</a:t>
            </a:r>
            <a:r>
              <a:rPr lang="en-GB" sz="2400" dirty="0">
                <a:solidFill>
                  <a:srgbClr val="000000"/>
                </a:solidFill>
              </a:rPr>
              <a:t> 16m 38s, the difference in </a:t>
            </a:r>
            <a:r>
              <a:rPr lang="en-GB" sz="2400" dirty="0" smtClean="0">
                <a:solidFill>
                  <a:srgbClr val="000000"/>
                </a:solidFill>
              </a:rPr>
              <a:t>Jupiter </a:t>
            </a:r>
            <a:r>
              <a:rPr lang="en-GB" sz="2400" dirty="0">
                <a:solidFill>
                  <a:srgbClr val="000000"/>
                </a:solidFill>
                <a:sym typeface="Wingdings" panose="05000000000000000000" pitchFamily="2" charset="2"/>
              </a:rPr>
              <a:t> Earth light-travel time </a:t>
            </a:r>
            <a:r>
              <a:rPr lang="en-GB" sz="2400" dirty="0">
                <a:solidFill>
                  <a:srgbClr val="000000"/>
                </a:solidFill>
              </a:rPr>
              <a:t>exploited by Rømer’s method.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70855"/>
              </p:ext>
            </p:extLst>
          </p:nvPr>
        </p:nvGraphicFramePr>
        <p:xfrm>
          <a:off x="827585" y="2264272"/>
          <a:ext cx="7488830" cy="1956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3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Galilean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Eccentricity of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Jupiter’s Orbit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Gravitational Perturbation*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Orbital Inclination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Io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3.8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2.1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Europa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7.1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Ganymede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Callisto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373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926443" y="1616200"/>
            <a:ext cx="727280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Max variation (±minutes) in eclipse times by factor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ChangeAspect="1"/>
          </p:cNvGraphicFramePr>
          <p:nvPr>
            <p:extLst/>
          </p:nvPr>
        </p:nvGraphicFramePr>
        <p:xfrm>
          <a:off x="4932040" y="476672"/>
          <a:ext cx="3600000" cy="302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 noChangeAspect="1"/>
          </p:cNvGraphicFramePr>
          <p:nvPr>
            <p:extLst/>
          </p:nvPr>
        </p:nvGraphicFramePr>
        <p:xfrm>
          <a:off x="467544" y="3855555"/>
          <a:ext cx="3600000" cy="300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/>
          </p:nvPr>
        </p:nvGraphicFramePr>
        <p:xfrm>
          <a:off x="4932040" y="3850939"/>
          <a:ext cx="3600000" cy="3007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>
            <a:graphicFrameLocks noChangeAspect="1"/>
          </p:cNvGraphicFramePr>
          <p:nvPr>
            <p:extLst/>
          </p:nvPr>
        </p:nvGraphicFramePr>
        <p:xfrm>
          <a:off x="467544" y="476672"/>
          <a:ext cx="3600000" cy="300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 Box 82"/>
          <p:cNvSpPr txBox="1">
            <a:spLocks noChangeArrowheads="1"/>
          </p:cNvSpPr>
          <p:nvPr/>
        </p:nvSpPr>
        <p:spPr bwMode="auto">
          <a:xfrm>
            <a:off x="1691680" y="116632"/>
            <a:ext cx="14401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Io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6156176" y="116632"/>
            <a:ext cx="14401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Europa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1547493" y="3573016"/>
            <a:ext cx="172853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Ganymede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6011989" y="3573016"/>
            <a:ext cx="172853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</a:rPr>
              <a:t>Callisto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3EA4-7F8E-4579-A322-008759AD8BD9}" type="slidenum">
              <a:rPr lang="en-GB" smtClean="0"/>
              <a:pPr/>
              <a:t>21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547664" y="1124744"/>
            <a:ext cx="5976664" cy="4824536"/>
            <a:chOff x="1547664" y="1124744"/>
            <a:chExt cx="5976664" cy="4824536"/>
          </a:xfrm>
        </p:grpSpPr>
        <p:sp>
          <p:nvSpPr>
            <p:cNvPr id="12" name="Rounded Rectangle 11"/>
            <p:cNvSpPr/>
            <p:nvPr/>
          </p:nvSpPr>
          <p:spPr>
            <a:xfrm>
              <a:off x="1547664" y="1124744"/>
              <a:ext cx="5976664" cy="4824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1" name="Chart 10"/>
            <p:cNvGraphicFramePr>
              <a:graphicFrameLocks/>
            </p:cNvGraphicFramePr>
            <p:nvPr>
              <p:extLst/>
            </p:nvPr>
          </p:nvGraphicFramePr>
          <p:xfrm>
            <a:off x="2228879" y="1681093"/>
            <a:ext cx="4680520" cy="41044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3" name="Text Box 82"/>
            <p:cNvSpPr txBox="1">
              <a:spLocks noChangeArrowheads="1"/>
            </p:cNvSpPr>
            <p:nvPr/>
          </p:nvSpPr>
          <p:spPr bwMode="auto">
            <a:xfrm>
              <a:off x="3707733" y="1268760"/>
              <a:ext cx="1728533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sz="2400" dirty="0" smtClean="0">
                  <a:solidFill>
                    <a:srgbClr val="000000"/>
                  </a:solidFill>
                </a:rPr>
                <a:t>Callisto</a:t>
              </a:r>
              <a:endParaRPr lang="en-GB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8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Critique of Rømer’s Method</a:t>
            </a:r>
          </a:p>
        </p:txBody>
      </p:sp>
      <p:graphicFrame>
        <p:nvGraphicFramePr>
          <p:cNvPr id="42070" name="Group 8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506958"/>
              </p:ext>
            </p:extLst>
          </p:nvPr>
        </p:nvGraphicFramePr>
        <p:xfrm>
          <a:off x="730274" y="1173540"/>
          <a:ext cx="7956525" cy="3674874"/>
        </p:xfrm>
        <a:graphic>
          <a:graphicData uri="http://schemas.openxmlformats.org/drawingml/2006/table">
            <a:tbl>
              <a:tblPr/>
              <a:tblGrid>
                <a:gridCol w="1979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Galilean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Applicability of Rømer’s Method 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Can apply within one apparition of Jupiter. Eclipses relatively periodic within this timescale, so method will generally work.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Europa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Ganymede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Callisto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Eclipse times depart too much from strict periodicity for method to be used reliably.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060" name="Text Box 76"/>
          <p:cNvSpPr txBox="1">
            <a:spLocks noChangeArrowheads="1"/>
          </p:cNvSpPr>
          <p:nvPr/>
        </p:nvSpPr>
        <p:spPr bwMode="auto">
          <a:xfrm>
            <a:off x="701675" y="5157192"/>
            <a:ext cx="774065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Application of Rømer’s method </a:t>
            </a:r>
            <a:r>
              <a:rPr lang="en-GB" sz="2400" dirty="0" smtClean="0">
                <a:solidFill>
                  <a:srgbClr val="000000"/>
                </a:solidFill>
              </a:rPr>
              <a:t>beyond the </a:t>
            </a:r>
            <a:r>
              <a:rPr lang="en-GB" sz="2400" dirty="0">
                <a:solidFill>
                  <a:srgbClr val="000000"/>
                </a:solidFill>
              </a:rPr>
              <a:t>above constraints </a:t>
            </a:r>
            <a:r>
              <a:rPr lang="en-GB" sz="2400" dirty="0" smtClean="0">
                <a:solidFill>
                  <a:srgbClr val="000000"/>
                </a:solidFill>
              </a:rPr>
              <a:t>necessitates </a:t>
            </a:r>
            <a:r>
              <a:rPr lang="en-GB" sz="2400" dirty="0" smtClean="0">
                <a:solidFill>
                  <a:srgbClr val="000000"/>
                </a:solidFill>
              </a:rPr>
              <a:t>additional correction factors. 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2267744" y="3573016"/>
            <a:ext cx="288032" cy="1152128"/>
          </a:xfrm>
          <a:prstGeom prst="rightBrace">
            <a:avLst>
              <a:gd name="adj1" fmla="val 3791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6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r>
              <a:rPr lang="en-GB" dirty="0" smtClean="0"/>
              <a:t>The project was a great success!</a:t>
            </a:r>
          </a:p>
          <a:p>
            <a:r>
              <a:rPr lang="en-GB" dirty="0" smtClean="0"/>
              <a:t>Attracted 100 observations by two local astronomy societies</a:t>
            </a:r>
          </a:p>
          <a:p>
            <a:r>
              <a:rPr lang="en-GB" dirty="0" smtClean="0"/>
              <a:t>Adopted as NAW 2014 observing project</a:t>
            </a:r>
          </a:p>
          <a:p>
            <a:r>
              <a:rPr lang="en-GB" dirty="0" smtClean="0"/>
              <a:t>Theoretical analysis of the accuracy and applicability of “Rømer’s method”</a:t>
            </a:r>
          </a:p>
          <a:p>
            <a:r>
              <a:rPr lang="en-GB" dirty="0" smtClean="0"/>
              <a:t>The area has great potential depth for further work</a:t>
            </a:r>
          </a:p>
          <a:p>
            <a:r>
              <a:rPr lang="en-GB" dirty="0" smtClean="0"/>
              <a:t>An opportunity awaits…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3EA4-7F8E-4579-A322-008759AD8BD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07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dirty="0" err="1" smtClean="0"/>
              <a:t>Observatoire</a:t>
            </a:r>
            <a:r>
              <a:rPr lang="en-GB" dirty="0" smtClean="0"/>
              <a:t> de Paris, Early 18</a:t>
            </a:r>
            <a:r>
              <a:rPr lang="en-GB" baseline="30000" dirty="0" smtClean="0"/>
              <a:t>th</a:t>
            </a:r>
            <a:r>
              <a:rPr lang="en-GB" dirty="0" smtClean="0"/>
              <a:t> 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124"/>
            <a:ext cx="9144000" cy="59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Journal </a:t>
            </a:r>
            <a:r>
              <a:rPr lang="en-GB" i="1" dirty="0"/>
              <a:t>des </a:t>
            </a:r>
            <a:r>
              <a:rPr lang="en-GB" i="1" dirty="0" err="1"/>
              <a:t>Sçavans</a:t>
            </a:r>
            <a:r>
              <a:rPr lang="en-GB" dirty="0"/>
              <a:t>, </a:t>
            </a:r>
            <a:r>
              <a:rPr lang="en-GB" dirty="0" smtClean="0"/>
              <a:t>1676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 </a:t>
            </a:r>
            <a:fld id="{254BCC5B-5435-4C61-A0B7-3330B131D512}" type="slidenum">
              <a:rPr lang="en-GB" smtClean="0">
                <a:solidFill>
                  <a:srgbClr val="000000"/>
                </a:solidFill>
              </a:rPr>
              <a:pPr/>
              <a:t>4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8" y="1207085"/>
            <a:ext cx="8082384" cy="56509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6270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3723109" y="2806974"/>
            <a:ext cx="2516447" cy="24794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9" idx="1"/>
          </p:cNvCxnSpPr>
          <p:nvPr/>
        </p:nvCxnSpPr>
        <p:spPr>
          <a:xfrm flipV="1">
            <a:off x="4564062" y="4409380"/>
            <a:ext cx="2215797" cy="4038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Oval 6"/>
          <p:cNvSpPr>
            <a:spLocks noChangeArrowheads="1"/>
          </p:cNvSpPr>
          <p:nvPr/>
        </p:nvSpPr>
        <p:spPr bwMode="auto">
          <a:xfrm>
            <a:off x="1935163" y="2116138"/>
            <a:ext cx="5276850" cy="46767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Rectangle 21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Orbital Configurations</a:t>
            </a:r>
          </a:p>
        </p:txBody>
      </p:sp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 </a:t>
            </a:r>
            <a:fld id="{691683B3-F36A-4233-819B-67137C59A715}" type="slidenum">
              <a:rPr lang="en-GB">
                <a:solidFill>
                  <a:srgbClr val="000000"/>
                </a:solidFill>
              </a:rPr>
              <a:pPr eaLnBrk="1" hangingPunct="1"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5" name="Oval 4"/>
          <p:cNvSpPr>
            <a:spLocks noChangeArrowheads="1"/>
          </p:cNvSpPr>
          <p:nvPr/>
        </p:nvSpPr>
        <p:spPr bwMode="auto">
          <a:xfrm>
            <a:off x="3406775" y="3221038"/>
            <a:ext cx="2333625" cy="23717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8" name="Picture 15" descr="Earth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252913"/>
            <a:ext cx="4016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28"/>
          <p:cNvSpPr txBox="1">
            <a:spLocks noChangeArrowheads="1"/>
          </p:cNvSpPr>
          <p:nvPr/>
        </p:nvSpPr>
        <p:spPr bwMode="auto">
          <a:xfrm>
            <a:off x="7074621" y="3606780"/>
            <a:ext cx="128462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Opposition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085" name="Text Box 30"/>
          <p:cNvSpPr txBox="1">
            <a:spLocks noChangeArrowheads="1"/>
          </p:cNvSpPr>
          <p:nvPr/>
        </p:nvSpPr>
        <p:spPr bwMode="auto">
          <a:xfrm>
            <a:off x="5671960" y="1933720"/>
            <a:ext cx="140004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Conjunction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086" name="Text Box 31"/>
          <p:cNvSpPr txBox="1">
            <a:spLocks noChangeArrowheads="1"/>
          </p:cNvSpPr>
          <p:nvPr/>
        </p:nvSpPr>
        <p:spPr bwMode="auto">
          <a:xfrm>
            <a:off x="6311592" y="1056535"/>
            <a:ext cx="2810683" cy="371513"/>
          </a:xfrm>
          <a:prstGeom prst="rect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NB: Diagram </a:t>
            </a:r>
            <a:r>
              <a:rPr lang="en-GB" dirty="0" smtClean="0">
                <a:solidFill>
                  <a:srgbClr val="000000"/>
                </a:solidFill>
              </a:rPr>
              <a:t>not </a:t>
            </a:r>
            <a:r>
              <a:rPr lang="en-GB" dirty="0">
                <a:solidFill>
                  <a:srgbClr val="000000"/>
                </a:solidFill>
              </a:rPr>
              <a:t>to scale!</a:t>
            </a:r>
          </a:p>
        </p:txBody>
      </p:sp>
      <p:sp>
        <p:nvSpPr>
          <p:cNvPr id="3089" name="AutoShape 36"/>
          <p:cNvSpPr>
            <a:spLocks noChangeArrowheads="1"/>
          </p:cNvSpPr>
          <p:nvPr/>
        </p:nvSpPr>
        <p:spPr bwMode="auto">
          <a:xfrm>
            <a:off x="4102100" y="3978275"/>
            <a:ext cx="923925" cy="942975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90" name="Line 37"/>
          <p:cNvSpPr>
            <a:spLocks noChangeShapeType="1"/>
          </p:cNvSpPr>
          <p:nvPr/>
        </p:nvSpPr>
        <p:spPr bwMode="auto">
          <a:xfrm rot="-3347568" flipH="1" flipV="1">
            <a:off x="2390775" y="304800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3091" name="Line 38"/>
          <p:cNvSpPr>
            <a:spLocks noChangeShapeType="1"/>
          </p:cNvSpPr>
          <p:nvPr/>
        </p:nvSpPr>
        <p:spPr bwMode="auto">
          <a:xfrm rot="-4108391" flipH="1" flipV="1">
            <a:off x="3492500" y="377825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708" y="2326508"/>
            <a:ext cx="753769" cy="7602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59" y="4029274"/>
            <a:ext cx="753769" cy="760211"/>
          </a:xfrm>
          <a:prstGeom prst="rect">
            <a:avLst/>
          </a:prstGeom>
        </p:spPr>
      </p:pic>
      <p:pic>
        <p:nvPicPr>
          <p:cNvPr id="20" name="Picture 15" descr="Earth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90" y="5043587"/>
            <a:ext cx="4016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37816" y="2336636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2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7571334" y="4092094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970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4616384" y="2806974"/>
            <a:ext cx="2516447" cy="24794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9" idx="1"/>
          </p:cNvCxnSpPr>
          <p:nvPr/>
        </p:nvCxnSpPr>
        <p:spPr>
          <a:xfrm flipV="1">
            <a:off x="5457337" y="4409380"/>
            <a:ext cx="2215797" cy="4038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Oval 6"/>
          <p:cNvSpPr>
            <a:spLocks noChangeArrowheads="1"/>
          </p:cNvSpPr>
          <p:nvPr/>
        </p:nvSpPr>
        <p:spPr bwMode="auto">
          <a:xfrm>
            <a:off x="2828438" y="2116138"/>
            <a:ext cx="5276850" cy="46767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Rectangle 21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Light Travel Times</a:t>
            </a:r>
          </a:p>
        </p:txBody>
      </p:sp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 </a:t>
            </a:r>
            <a:fld id="{691683B3-F36A-4233-819B-67137C59A715}" type="slidenum">
              <a:rPr lang="en-GB">
                <a:solidFill>
                  <a:srgbClr val="000000"/>
                </a:solidFill>
              </a:rPr>
              <a:pPr eaLnBrk="1" hangingPunct="1"/>
              <a:t>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5" name="Oval 4"/>
          <p:cNvSpPr>
            <a:spLocks noChangeArrowheads="1"/>
          </p:cNvSpPr>
          <p:nvPr/>
        </p:nvSpPr>
        <p:spPr bwMode="auto">
          <a:xfrm>
            <a:off x="4300050" y="3221038"/>
            <a:ext cx="2333625" cy="23717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8" name="Picture 15" descr="Earth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75" y="4252913"/>
            <a:ext cx="4016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28"/>
          <p:cNvSpPr txBox="1">
            <a:spLocks noChangeArrowheads="1"/>
          </p:cNvSpPr>
          <p:nvPr/>
        </p:nvSpPr>
        <p:spPr bwMode="auto">
          <a:xfrm>
            <a:off x="7967896" y="3606780"/>
            <a:ext cx="128462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Opposition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085" name="Text Box 30"/>
          <p:cNvSpPr txBox="1">
            <a:spLocks noChangeArrowheads="1"/>
          </p:cNvSpPr>
          <p:nvPr/>
        </p:nvSpPr>
        <p:spPr bwMode="auto">
          <a:xfrm>
            <a:off x="6565235" y="1933720"/>
            <a:ext cx="140004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Conjunction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086" name="Text Box 31"/>
          <p:cNvSpPr txBox="1">
            <a:spLocks noChangeArrowheads="1"/>
          </p:cNvSpPr>
          <p:nvPr/>
        </p:nvSpPr>
        <p:spPr bwMode="auto">
          <a:xfrm>
            <a:off x="6311592" y="1113271"/>
            <a:ext cx="2810683" cy="371513"/>
          </a:xfrm>
          <a:prstGeom prst="rect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NB: Diagram </a:t>
            </a:r>
            <a:r>
              <a:rPr lang="en-GB" dirty="0" smtClean="0">
                <a:solidFill>
                  <a:srgbClr val="000000"/>
                </a:solidFill>
              </a:rPr>
              <a:t>not </a:t>
            </a:r>
            <a:r>
              <a:rPr lang="en-GB" dirty="0">
                <a:solidFill>
                  <a:srgbClr val="000000"/>
                </a:solidFill>
              </a:rPr>
              <a:t>to scale!</a:t>
            </a:r>
          </a:p>
        </p:txBody>
      </p:sp>
      <p:sp>
        <p:nvSpPr>
          <p:cNvPr id="3089" name="AutoShape 36"/>
          <p:cNvSpPr>
            <a:spLocks noChangeArrowheads="1"/>
          </p:cNvSpPr>
          <p:nvPr/>
        </p:nvSpPr>
        <p:spPr bwMode="auto">
          <a:xfrm>
            <a:off x="4995375" y="3978275"/>
            <a:ext cx="923925" cy="942975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90" name="Line 37"/>
          <p:cNvSpPr>
            <a:spLocks noChangeShapeType="1"/>
          </p:cNvSpPr>
          <p:nvPr/>
        </p:nvSpPr>
        <p:spPr bwMode="auto">
          <a:xfrm rot="-3347568" flipH="1" flipV="1">
            <a:off x="3284050" y="304800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3091" name="Line 38"/>
          <p:cNvSpPr>
            <a:spLocks noChangeShapeType="1"/>
          </p:cNvSpPr>
          <p:nvPr/>
        </p:nvSpPr>
        <p:spPr bwMode="auto">
          <a:xfrm rot="-4108391" flipH="1" flipV="1">
            <a:off x="4385775" y="377825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983" y="2326508"/>
            <a:ext cx="753769" cy="7602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34" y="4029274"/>
            <a:ext cx="753769" cy="760211"/>
          </a:xfrm>
          <a:prstGeom prst="rect">
            <a:avLst/>
          </a:prstGeom>
        </p:spPr>
      </p:pic>
      <p:pic>
        <p:nvPicPr>
          <p:cNvPr id="20" name="Picture 15" descr="Earth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65" y="5043587"/>
            <a:ext cx="4016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 flipH="1">
            <a:off x="6800626" y="4620422"/>
            <a:ext cx="1285874" cy="10081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GB" sz="1600" dirty="0" smtClean="0"/>
              <a:t>Mean </a:t>
            </a:r>
            <a:r>
              <a:rPr lang="en-GB" sz="1600" dirty="0" err="1" smtClean="0"/>
              <a:t>Opp</a:t>
            </a:r>
            <a:r>
              <a:rPr lang="en-GB" sz="1600" dirty="0" smtClean="0"/>
              <a:t>: 34m 57s</a:t>
            </a:r>
            <a:endParaRPr lang="en-GB" sz="1600" dirty="0"/>
          </a:p>
        </p:txBody>
      </p:sp>
      <p:sp>
        <p:nvSpPr>
          <p:cNvPr id="22" name="Right Arrow 21"/>
          <p:cNvSpPr/>
          <p:nvPr/>
        </p:nvSpPr>
        <p:spPr>
          <a:xfrm rot="8022985" flipV="1">
            <a:off x="3566157" y="2941443"/>
            <a:ext cx="3465356" cy="10081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Mean conjunction:</a:t>
            </a:r>
          </a:p>
          <a:p>
            <a:pPr algn="ctr"/>
            <a:r>
              <a:rPr lang="en-GB" dirty="0" smtClean="0"/>
              <a:t>51min 35sec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-14807" y="1368007"/>
            <a:ext cx="3155535" cy="3477875"/>
          </a:xfrm>
          <a:prstGeom prst="rect">
            <a:avLst/>
          </a:prstGeom>
          <a:solidFill>
            <a:srgbClr val="FFFFCC">
              <a:alpha val="7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2200" dirty="0">
                <a:solidFill>
                  <a:srgbClr val="000000"/>
                </a:solidFill>
              </a:rPr>
              <a:t>Speed of light, 299,792 km/s, equates to 8 min 19 sec per AU.</a:t>
            </a:r>
          </a:p>
          <a:p>
            <a:pPr eaLnBrk="1" hangingPunct="1"/>
            <a:endParaRPr lang="en-GB" sz="2200" dirty="0">
              <a:solidFill>
                <a:srgbClr val="000000"/>
              </a:solidFill>
            </a:endParaRPr>
          </a:p>
          <a:p>
            <a:pPr eaLnBrk="1" hangingPunct="1"/>
            <a:r>
              <a:rPr lang="en-GB" sz="2200" dirty="0">
                <a:solidFill>
                  <a:srgbClr val="000000"/>
                </a:solidFill>
              </a:rPr>
              <a:t>Difference in light travel time Jupiter </a:t>
            </a: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 Earth between mean opposition </a:t>
            </a:r>
            <a:r>
              <a:rPr lang="en-GB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(1) and </a:t>
            </a: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mean conjunction </a:t>
            </a:r>
            <a:r>
              <a:rPr lang="en-GB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(2) is</a:t>
            </a: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: </a:t>
            </a:r>
            <a:r>
              <a:rPr lang="en-GB" sz="2200" dirty="0">
                <a:solidFill>
                  <a:srgbClr val="000000"/>
                </a:solidFill>
              </a:rPr>
              <a:t>16m 38s</a:t>
            </a:r>
            <a:r>
              <a:rPr lang="en-GB" sz="2200" dirty="0" smtClean="0">
                <a:solidFill>
                  <a:srgbClr val="000000"/>
                </a:solidFill>
              </a:rPr>
              <a:t>.</a:t>
            </a:r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9552" y="2336636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2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8453070" y="4092094"/>
            <a:ext cx="385042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145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Jupiter &amp; The Galilean Satellites </a:t>
            </a: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 </a:t>
            </a:r>
            <a:fld id="{71A6986F-2F43-4BCE-8193-4998D6CF2C8A}" type="slidenum">
              <a:rPr lang="en-GB">
                <a:solidFill>
                  <a:srgbClr val="000000"/>
                </a:solidFill>
              </a:rPr>
              <a:pPr eaLnBrk="1" hangingPunct="1"/>
              <a:t>7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81" y="1844675"/>
            <a:ext cx="156527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81" y="3584575"/>
            <a:ext cx="1584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81" y="5392738"/>
            <a:ext cx="146526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Oval 12"/>
          <p:cNvSpPr>
            <a:spLocks noChangeArrowheads="1"/>
          </p:cNvSpPr>
          <p:nvPr/>
        </p:nvSpPr>
        <p:spPr bwMode="auto">
          <a:xfrm>
            <a:off x="913706" y="3825875"/>
            <a:ext cx="1743075" cy="16764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05" name="Oval 13"/>
          <p:cNvSpPr>
            <a:spLocks noChangeArrowheads="1"/>
          </p:cNvSpPr>
          <p:nvPr/>
        </p:nvSpPr>
        <p:spPr bwMode="auto">
          <a:xfrm>
            <a:off x="480319" y="3397250"/>
            <a:ext cx="2619375" cy="253365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06" name="Oval 14"/>
          <p:cNvSpPr>
            <a:spLocks noChangeArrowheads="1"/>
          </p:cNvSpPr>
          <p:nvPr/>
        </p:nvSpPr>
        <p:spPr bwMode="auto">
          <a:xfrm>
            <a:off x="89794" y="3011488"/>
            <a:ext cx="3409950" cy="33051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07" name="Oval 15"/>
          <p:cNvSpPr>
            <a:spLocks noChangeArrowheads="1"/>
          </p:cNvSpPr>
          <p:nvPr/>
        </p:nvSpPr>
        <p:spPr bwMode="auto">
          <a:xfrm>
            <a:off x="-324544" y="2616200"/>
            <a:ext cx="4238625" cy="409575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08" name="Oval 18"/>
          <p:cNvSpPr>
            <a:spLocks noChangeArrowheads="1"/>
          </p:cNvSpPr>
          <p:nvPr/>
        </p:nvSpPr>
        <p:spPr bwMode="auto">
          <a:xfrm>
            <a:off x="1926531" y="3752850"/>
            <a:ext cx="171450" cy="2000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09" name="Oval 19"/>
          <p:cNvSpPr>
            <a:spLocks noChangeArrowheads="1"/>
          </p:cNvSpPr>
          <p:nvPr/>
        </p:nvSpPr>
        <p:spPr bwMode="auto">
          <a:xfrm>
            <a:off x="2723456" y="3768725"/>
            <a:ext cx="171450" cy="2000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0" name="Oval 20"/>
          <p:cNvSpPr>
            <a:spLocks noChangeArrowheads="1"/>
          </p:cNvSpPr>
          <p:nvPr/>
        </p:nvSpPr>
        <p:spPr bwMode="auto">
          <a:xfrm>
            <a:off x="3399731" y="4349750"/>
            <a:ext cx="171450" cy="2000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1" name="Oval 21"/>
          <p:cNvSpPr>
            <a:spLocks noChangeArrowheads="1"/>
          </p:cNvSpPr>
          <p:nvPr/>
        </p:nvSpPr>
        <p:spPr bwMode="auto">
          <a:xfrm>
            <a:off x="3533081" y="5597525"/>
            <a:ext cx="171450" cy="2000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2" name="AutoShape 22"/>
          <p:cNvSpPr>
            <a:spLocks noChangeArrowheads="1"/>
          </p:cNvSpPr>
          <p:nvPr/>
        </p:nvSpPr>
        <p:spPr bwMode="auto">
          <a:xfrm rot="-4190677">
            <a:off x="1646337" y="2996407"/>
            <a:ext cx="1273175" cy="195262"/>
          </a:xfrm>
          <a:prstGeom prst="rightArrow">
            <a:avLst>
              <a:gd name="adj1" fmla="val 42861"/>
              <a:gd name="adj2" fmla="val 64751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3" name="AutoShape 23"/>
          <p:cNvSpPr>
            <a:spLocks noChangeArrowheads="1"/>
          </p:cNvSpPr>
          <p:nvPr/>
        </p:nvSpPr>
        <p:spPr bwMode="auto">
          <a:xfrm rot="-1924308">
            <a:off x="2852044" y="3309938"/>
            <a:ext cx="1400175" cy="195262"/>
          </a:xfrm>
          <a:prstGeom prst="rightArrow">
            <a:avLst>
              <a:gd name="adj1" fmla="val 42861"/>
              <a:gd name="adj2" fmla="val 7121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4" name="AutoShape 24"/>
          <p:cNvSpPr>
            <a:spLocks noChangeArrowheads="1"/>
          </p:cNvSpPr>
          <p:nvPr/>
        </p:nvSpPr>
        <p:spPr bwMode="auto">
          <a:xfrm>
            <a:off x="3599756" y="4379913"/>
            <a:ext cx="809625" cy="125412"/>
          </a:xfrm>
          <a:prstGeom prst="rightArrow">
            <a:avLst>
              <a:gd name="adj1" fmla="val 42861"/>
              <a:gd name="adj2" fmla="val 64109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5" name="AutoShape 25"/>
          <p:cNvSpPr>
            <a:spLocks noChangeArrowheads="1"/>
          </p:cNvSpPr>
          <p:nvPr/>
        </p:nvSpPr>
        <p:spPr bwMode="auto">
          <a:xfrm rot="779754">
            <a:off x="3742631" y="5775325"/>
            <a:ext cx="889000" cy="131763"/>
          </a:xfrm>
          <a:prstGeom prst="rightArrow">
            <a:avLst>
              <a:gd name="adj1" fmla="val 42861"/>
              <a:gd name="adj2" fmla="val 67001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4116" name="Text Box 26"/>
          <p:cNvSpPr txBox="1">
            <a:spLocks noChangeArrowheads="1"/>
          </p:cNvSpPr>
          <p:nvPr/>
        </p:nvSpPr>
        <p:spPr bwMode="auto">
          <a:xfrm>
            <a:off x="3347466" y="861219"/>
            <a:ext cx="282350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Io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radius 420,000 km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period: 1.8 days</a:t>
            </a:r>
          </a:p>
        </p:txBody>
      </p:sp>
      <p:sp>
        <p:nvSpPr>
          <p:cNvPr id="4117" name="Text Box 45"/>
          <p:cNvSpPr txBox="1">
            <a:spLocks noChangeArrowheads="1"/>
          </p:cNvSpPr>
          <p:nvPr/>
        </p:nvSpPr>
        <p:spPr bwMode="auto">
          <a:xfrm>
            <a:off x="5933381" y="3905250"/>
            <a:ext cx="301586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Ganymede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radius 1,070,000 km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period: 7.6 days</a:t>
            </a:r>
          </a:p>
        </p:txBody>
      </p:sp>
      <p:sp>
        <p:nvSpPr>
          <p:cNvPr id="4118" name="Text Box 46"/>
          <p:cNvSpPr txBox="1">
            <a:spLocks noChangeArrowheads="1"/>
          </p:cNvSpPr>
          <p:nvPr/>
        </p:nvSpPr>
        <p:spPr bwMode="auto">
          <a:xfrm>
            <a:off x="5630169" y="2143125"/>
            <a:ext cx="282350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Europa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radius 670,000 km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period: 3.6 days</a:t>
            </a:r>
          </a:p>
        </p:txBody>
      </p:sp>
      <p:sp>
        <p:nvSpPr>
          <p:cNvPr id="4119" name="Text Box 47"/>
          <p:cNvSpPr txBox="1">
            <a:spLocks noChangeArrowheads="1"/>
          </p:cNvSpPr>
          <p:nvPr/>
        </p:nvSpPr>
        <p:spPr bwMode="auto">
          <a:xfrm>
            <a:off x="6019106" y="5648325"/>
            <a:ext cx="301586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Callisto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radius 1,900,000 km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Orbital period: 16.7 days</a:t>
            </a:r>
          </a:p>
        </p:txBody>
      </p:sp>
      <p:pic>
        <p:nvPicPr>
          <p:cNvPr id="4120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94" y="4314825"/>
            <a:ext cx="7175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2" name="Line 52"/>
          <p:cNvSpPr>
            <a:spLocks noChangeShapeType="1"/>
          </p:cNvSpPr>
          <p:nvPr/>
        </p:nvSpPr>
        <p:spPr bwMode="auto">
          <a:xfrm rot="-276259" flipH="1" flipV="1">
            <a:off x="1726506" y="260985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123" name="Line 54"/>
          <p:cNvSpPr>
            <a:spLocks noChangeShapeType="1"/>
          </p:cNvSpPr>
          <p:nvPr/>
        </p:nvSpPr>
        <p:spPr bwMode="auto">
          <a:xfrm rot="-276259" flipH="1" flipV="1">
            <a:off x="1713806" y="3006725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124" name="Line 55"/>
          <p:cNvSpPr>
            <a:spLocks noChangeShapeType="1"/>
          </p:cNvSpPr>
          <p:nvPr/>
        </p:nvSpPr>
        <p:spPr bwMode="auto">
          <a:xfrm rot="-276259" flipH="1" flipV="1">
            <a:off x="1701106" y="3384550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125" name="Line 56"/>
          <p:cNvSpPr>
            <a:spLocks noChangeShapeType="1"/>
          </p:cNvSpPr>
          <p:nvPr/>
        </p:nvSpPr>
        <p:spPr bwMode="auto">
          <a:xfrm rot="-276259" flipH="1" flipV="1">
            <a:off x="1678881" y="3819525"/>
            <a:ext cx="161925" cy="285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275" y="945824"/>
            <a:ext cx="1489401" cy="1489401"/>
          </a:xfrm>
          <a:prstGeom prst="rect">
            <a:avLst/>
          </a:prstGeom>
        </p:spPr>
      </p:pic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311592" y="1056535"/>
            <a:ext cx="2810683" cy="371513"/>
          </a:xfrm>
          <a:prstGeom prst="rect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00"/>
                </a:solidFill>
              </a:rPr>
              <a:t>NB: Diagram </a:t>
            </a:r>
            <a:r>
              <a:rPr lang="en-GB" dirty="0" smtClean="0">
                <a:solidFill>
                  <a:srgbClr val="000000"/>
                </a:solidFill>
              </a:rPr>
              <a:t>not </a:t>
            </a:r>
            <a:r>
              <a:rPr lang="en-GB" dirty="0">
                <a:solidFill>
                  <a:srgbClr val="000000"/>
                </a:solidFill>
              </a:rPr>
              <a:t>to scale!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Scale Model (1:325,000,000)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326994"/>
            <a:ext cx="1221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</a:rPr>
              <a:t>“Jupiter”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348880"/>
            <a:ext cx="609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</a:rPr>
              <a:t>“Io”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7148" y="1628800"/>
            <a:ext cx="139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Webcam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1547664" y="2090465"/>
            <a:ext cx="606566" cy="44308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3779914" y="2779767"/>
            <a:ext cx="88705" cy="25547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</p:cNvCxnSpPr>
          <p:nvPr/>
        </p:nvCxnSpPr>
        <p:spPr>
          <a:xfrm flipH="1">
            <a:off x="593770" y="1757881"/>
            <a:ext cx="196647" cy="17272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01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40" y="4864037"/>
            <a:ext cx="299999" cy="310344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40" y="1196752"/>
            <a:ext cx="1628800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54" y="1196752"/>
            <a:ext cx="1628800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Isosceles Triangle 17"/>
          <p:cNvSpPr/>
          <p:nvPr/>
        </p:nvSpPr>
        <p:spPr>
          <a:xfrm rot="5400000">
            <a:off x="8754441" y="2309167"/>
            <a:ext cx="1620837" cy="5444681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0">
                <a:schemeClr val="accent4">
                  <a:lumMod val="97000"/>
                  <a:lumOff val="3000"/>
                </a:schemeClr>
              </a:gs>
              <a:gs pos="51000">
                <a:schemeClr val="accent4">
                  <a:lumMod val="17000"/>
                  <a:lumOff val="8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Phenomena of a Galilean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4396-43B9-4FB5-90B1-0BA4510910AF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200" y="1855980"/>
            <a:ext cx="299999" cy="310344"/>
          </a:xfrm>
          <a:prstGeom prst="rect">
            <a:avLst/>
          </a:prstGeom>
        </p:spPr>
      </p:pic>
      <p:sp>
        <p:nvSpPr>
          <p:cNvPr id="22" name="Flowchart: Manual Operation 21"/>
          <p:cNvSpPr/>
          <p:nvPr/>
        </p:nvSpPr>
        <p:spPr>
          <a:xfrm rot="16200000">
            <a:off x="5679860" y="1583764"/>
            <a:ext cx="292640" cy="858705"/>
          </a:xfrm>
          <a:prstGeom prst="flowChartManualOperation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32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17000"/>
                  <a:lumOff val="8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842" y="1866796"/>
            <a:ext cx="299999" cy="31034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236051" y="1904989"/>
            <a:ext cx="221740" cy="20554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889" y="4221088"/>
            <a:ext cx="1620838" cy="1620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521" y="4221088"/>
            <a:ext cx="1620838" cy="1620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521" y="4864037"/>
            <a:ext cx="299999" cy="31034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08204" y="2786808"/>
            <a:ext cx="319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Transit</a:t>
            </a:r>
          </a:p>
          <a:p>
            <a:pPr algn="ctr"/>
            <a:r>
              <a:rPr lang="en-GB" sz="2000" dirty="0" smtClean="0"/>
              <a:t>Galilean appears silhouetted against planet</a:t>
            </a:r>
            <a:endParaRPr lang="en-GB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374432" y="278680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Shadow Transit</a:t>
            </a:r>
          </a:p>
          <a:p>
            <a:pPr algn="ctr"/>
            <a:r>
              <a:rPr lang="en-GB" sz="2000" dirty="0" smtClean="0"/>
              <a:t>Shadow of Galilean appears on planet</a:t>
            </a:r>
            <a:endParaRPr lang="en-GB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471840" y="5817330"/>
            <a:ext cx="3668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Occultation</a:t>
            </a:r>
          </a:p>
          <a:p>
            <a:pPr algn="ctr"/>
            <a:r>
              <a:rPr lang="en-GB" sz="2000" dirty="0" smtClean="0"/>
              <a:t>Galilean disappears/reappears behind limb of planet</a:t>
            </a:r>
            <a:endParaRPr lang="en-GB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4901866" y="5817329"/>
            <a:ext cx="3898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Eclipse</a:t>
            </a:r>
          </a:p>
          <a:p>
            <a:pPr algn="ctr"/>
            <a:r>
              <a:rPr lang="en-GB" sz="2000" dirty="0" smtClean="0"/>
              <a:t>Galilean disappears into / reappears from shadow of planet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7185395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7651</TotalTime>
  <Words>1016</Words>
  <Application>Microsoft Office PowerPoint</Application>
  <PresentationFormat>On-screen Show (4:3)</PresentationFormat>
  <Paragraphs>286</Paragraphs>
  <Slides>23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Wingdings</vt:lpstr>
      <vt:lpstr>Default Design</vt:lpstr>
      <vt:lpstr>Rømer Revisited  A Modern Estimate of the Speed of Light from Observations of Jupiter’s Galilean Satellites  James Appleton 2016 January 23 </vt:lpstr>
      <vt:lpstr>PowerPoint Presentation</vt:lpstr>
      <vt:lpstr>Observatoire de Paris, Early 18th C</vt:lpstr>
      <vt:lpstr>Journal des Sçavans, 1676</vt:lpstr>
      <vt:lpstr>Orbital Configurations</vt:lpstr>
      <vt:lpstr>Light Travel Times</vt:lpstr>
      <vt:lpstr>Jupiter &amp; The Galilean Satellites </vt:lpstr>
      <vt:lpstr>Scale Model (1:325,000,000)</vt:lpstr>
      <vt:lpstr>Phenomena of a Galilean</vt:lpstr>
      <vt:lpstr>Effect of Axial Tilt of Jupiter</vt:lpstr>
      <vt:lpstr>Sidereal and Synodic Periods</vt:lpstr>
      <vt:lpstr>Io Disappearance Observation</vt:lpstr>
      <vt:lpstr>Observations</vt:lpstr>
      <vt:lpstr>“Rømer’s Method”</vt:lpstr>
      <vt:lpstr>Results, Io</vt:lpstr>
      <vt:lpstr>Results, Summary</vt:lpstr>
      <vt:lpstr>Synodic Periods</vt:lpstr>
      <vt:lpstr>Further Investigations</vt:lpstr>
      <vt:lpstr>Plot of ALPO Observations</vt:lpstr>
      <vt:lpstr>PowerPoint Presentation</vt:lpstr>
      <vt:lpstr>PowerPoint Presentation</vt:lpstr>
      <vt:lpstr>Critique of Rømer’s Method</vt:lpstr>
      <vt:lpstr>Conclusions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smith</dc:creator>
  <cp:lastModifiedBy>James Appleton</cp:lastModifiedBy>
  <cp:revision>440</cp:revision>
  <dcterms:created xsi:type="dcterms:W3CDTF">2013-10-04T16:28:29Z</dcterms:created>
  <dcterms:modified xsi:type="dcterms:W3CDTF">2016-01-22T22:29:25Z</dcterms:modified>
</cp:coreProperties>
</file>